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59" r:id="rId3"/>
    <p:sldId id="261" r:id="rId4"/>
    <p:sldId id="262" r:id="rId5"/>
    <p:sldId id="256" r:id="rId6"/>
    <p:sldId id="257" r:id="rId7"/>
    <p:sldId id="258"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1" r:id="rId23"/>
    <p:sldId id="283" r:id="rId24"/>
    <p:sldId id="287" r:id="rId25"/>
    <p:sldId id="285" r:id="rId26"/>
    <p:sldId id="286" r:id="rId27"/>
    <p:sldId id="278" r:id="rId28"/>
    <p:sldId id="279" r:id="rId29"/>
    <p:sldId id="280" r:id="rId30"/>
    <p:sldId id="281" r:id="rId31"/>
    <p:sldId id="284" r:id="rId32"/>
    <p:sldId id="282" r:id="rId33"/>
    <p:sldId id="288" r:id="rId34"/>
    <p:sldId id="289" r:id="rId35"/>
    <p:sldId id="290" r:id="rId36"/>
    <p:sldId id="291" r:id="rId37"/>
    <p:sldId id="292" r:id="rId38"/>
    <p:sldId id="293" r:id="rId39"/>
    <p:sldId id="294" r:id="rId40"/>
    <p:sldId id="296" r:id="rId41"/>
    <p:sldId id="295" r:id="rId42"/>
    <p:sldId id="298" r:id="rId43"/>
    <p:sldId id="297" r:id="rId44"/>
    <p:sldId id="299" r:id="rId45"/>
    <p:sldId id="300" r:id="rId46"/>
    <p:sldId id="304" r:id="rId47"/>
    <p:sldId id="302" r:id="rId48"/>
    <p:sldId id="305" r:id="rId49"/>
    <p:sldId id="307" r:id="rId50"/>
    <p:sldId id="301" r:id="rId51"/>
    <p:sldId id="306" r:id="rId52"/>
    <p:sldId id="308" r:id="rId53"/>
    <p:sldId id="309" r:id="rId54"/>
    <p:sldId id="310" r:id="rId55"/>
    <p:sldId id="311" r:id="rId56"/>
    <p:sldId id="312" r:id="rId57"/>
    <p:sldId id="313" r:id="rId5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9D76"/>
    <a:srgbClr val="FAEDBD"/>
    <a:srgbClr val="EA3323"/>
    <a:srgbClr val="43C955"/>
    <a:srgbClr val="C5E0B4"/>
    <a:srgbClr val="FFC000"/>
    <a:srgbClr val="47D45A"/>
    <a:srgbClr val="A9D18F"/>
    <a:srgbClr val="89AFAA"/>
    <a:srgbClr val="C5D0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025" autoAdjust="0"/>
    <p:restoredTop sz="93663" autoAdjust="0"/>
  </p:normalViewPr>
  <p:slideViewPr>
    <p:cSldViewPr snapToGrid="0">
      <p:cViewPr>
        <p:scale>
          <a:sx n="137" d="100"/>
          <a:sy n="137" d="100"/>
        </p:scale>
        <p:origin x="1040" y="4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F4372-4F4B-02DA-E889-C70DADA34AD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2EA5471-69F5-190A-127B-DD6E76EC15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BE5049F-F57A-0F4D-513A-E72AE5123A01}"/>
              </a:ext>
            </a:extLst>
          </p:cNvPr>
          <p:cNvSpPr>
            <a:spLocks noGrp="1"/>
          </p:cNvSpPr>
          <p:nvPr>
            <p:ph type="dt" sz="half" idx="10"/>
          </p:nvPr>
        </p:nvSpPr>
        <p:spPr/>
        <p:txBody>
          <a:bodyPr/>
          <a:lstStyle/>
          <a:p>
            <a:fld id="{C02EF1C3-B344-44E0-B86B-307C57D8E6F4}" type="datetimeFigureOut">
              <a:rPr lang="zh-CN" altLang="en-US" smtClean="0"/>
              <a:t>2025/12/24</a:t>
            </a:fld>
            <a:endParaRPr lang="zh-CN" altLang="en-US"/>
          </a:p>
        </p:txBody>
      </p:sp>
      <p:sp>
        <p:nvSpPr>
          <p:cNvPr id="5" name="页脚占位符 4">
            <a:extLst>
              <a:ext uri="{FF2B5EF4-FFF2-40B4-BE49-F238E27FC236}">
                <a16:creationId xmlns:a16="http://schemas.microsoft.com/office/drawing/2014/main" id="{50F5B341-CD67-4EB8-7B01-EBA2C1D592A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EFE940-D407-D7B8-8E21-10EECE1D452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3407974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2B73CB-1EA1-F7FA-ECFE-C2DAA75FFE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4CDE7FF-CEF1-ADC5-2127-34927D67D0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E43745-C86C-B3C4-749C-0F773148EA96}"/>
              </a:ext>
            </a:extLst>
          </p:cNvPr>
          <p:cNvSpPr>
            <a:spLocks noGrp="1"/>
          </p:cNvSpPr>
          <p:nvPr>
            <p:ph type="dt" sz="half" idx="10"/>
          </p:nvPr>
        </p:nvSpPr>
        <p:spPr/>
        <p:txBody>
          <a:bodyPr/>
          <a:lstStyle/>
          <a:p>
            <a:fld id="{C02EF1C3-B344-44E0-B86B-307C57D8E6F4}" type="datetimeFigureOut">
              <a:rPr lang="zh-CN" altLang="en-US" smtClean="0"/>
              <a:t>2025/12/24</a:t>
            </a:fld>
            <a:endParaRPr lang="zh-CN" altLang="en-US"/>
          </a:p>
        </p:txBody>
      </p:sp>
      <p:sp>
        <p:nvSpPr>
          <p:cNvPr id="5" name="页脚占位符 4">
            <a:extLst>
              <a:ext uri="{FF2B5EF4-FFF2-40B4-BE49-F238E27FC236}">
                <a16:creationId xmlns:a16="http://schemas.microsoft.com/office/drawing/2014/main" id="{2C61F0D9-4D1C-A805-4445-6F8E84F961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9B7ED80-6350-23ED-8124-E31E6D30D1A9}"/>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539585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764C29C-AA91-105F-FE28-6EE8B8E4343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DA07652-53F5-CDF7-A1C5-1B749B30D9A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59A0C5-CBD0-F3AF-D245-1B469D481E38}"/>
              </a:ext>
            </a:extLst>
          </p:cNvPr>
          <p:cNvSpPr>
            <a:spLocks noGrp="1"/>
          </p:cNvSpPr>
          <p:nvPr>
            <p:ph type="dt" sz="half" idx="10"/>
          </p:nvPr>
        </p:nvSpPr>
        <p:spPr/>
        <p:txBody>
          <a:bodyPr/>
          <a:lstStyle/>
          <a:p>
            <a:fld id="{C02EF1C3-B344-44E0-B86B-307C57D8E6F4}" type="datetimeFigureOut">
              <a:rPr lang="zh-CN" altLang="en-US" smtClean="0"/>
              <a:t>2025/12/24</a:t>
            </a:fld>
            <a:endParaRPr lang="zh-CN" altLang="en-US"/>
          </a:p>
        </p:txBody>
      </p:sp>
      <p:sp>
        <p:nvSpPr>
          <p:cNvPr id="5" name="页脚占位符 4">
            <a:extLst>
              <a:ext uri="{FF2B5EF4-FFF2-40B4-BE49-F238E27FC236}">
                <a16:creationId xmlns:a16="http://schemas.microsoft.com/office/drawing/2014/main" id="{6E447405-F6EB-D353-2A53-62771DA43E0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430E583-C08E-9CEB-0369-BD4D91187FD4}"/>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183535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A2348-6F54-8E15-E1F5-351ADCC77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2AD43-0169-4109-FA53-F900160AA4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212258-EDF4-152F-DA5A-0FBA34BE6F95}"/>
              </a:ext>
            </a:extLst>
          </p:cNvPr>
          <p:cNvSpPr>
            <a:spLocks noGrp="1"/>
          </p:cNvSpPr>
          <p:nvPr>
            <p:ph type="dt" sz="half" idx="10"/>
          </p:nvPr>
        </p:nvSpPr>
        <p:spPr/>
        <p:txBody>
          <a:bodyPr/>
          <a:lstStyle/>
          <a:p>
            <a:fld id="{C02EF1C3-B344-44E0-B86B-307C57D8E6F4}" type="datetimeFigureOut">
              <a:rPr lang="zh-CN" altLang="en-US" smtClean="0"/>
              <a:t>2025/12/24</a:t>
            </a:fld>
            <a:endParaRPr lang="zh-CN" altLang="en-US"/>
          </a:p>
        </p:txBody>
      </p:sp>
      <p:sp>
        <p:nvSpPr>
          <p:cNvPr id="5" name="页脚占位符 4">
            <a:extLst>
              <a:ext uri="{FF2B5EF4-FFF2-40B4-BE49-F238E27FC236}">
                <a16:creationId xmlns:a16="http://schemas.microsoft.com/office/drawing/2014/main" id="{592D8E65-9B9B-7FC6-657A-6F3B20C7A41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676D02-9F25-6C35-D6FC-658F705FADD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060969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911CF6-62EF-B28A-6FC6-BA3C2C2D4B2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FF7356-06BA-BCFA-D454-B7E7B833EA8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C66DC1-8952-12CF-1157-4D4CA29DBFD3}"/>
              </a:ext>
            </a:extLst>
          </p:cNvPr>
          <p:cNvSpPr>
            <a:spLocks noGrp="1"/>
          </p:cNvSpPr>
          <p:nvPr>
            <p:ph type="dt" sz="half" idx="10"/>
          </p:nvPr>
        </p:nvSpPr>
        <p:spPr/>
        <p:txBody>
          <a:bodyPr/>
          <a:lstStyle/>
          <a:p>
            <a:fld id="{C02EF1C3-B344-44E0-B86B-307C57D8E6F4}" type="datetimeFigureOut">
              <a:rPr lang="zh-CN" altLang="en-US" smtClean="0"/>
              <a:t>2025/12/24</a:t>
            </a:fld>
            <a:endParaRPr lang="zh-CN" altLang="en-US"/>
          </a:p>
        </p:txBody>
      </p:sp>
      <p:sp>
        <p:nvSpPr>
          <p:cNvPr id="5" name="页脚占位符 4">
            <a:extLst>
              <a:ext uri="{FF2B5EF4-FFF2-40B4-BE49-F238E27FC236}">
                <a16:creationId xmlns:a16="http://schemas.microsoft.com/office/drawing/2014/main" id="{28DC330D-BB7A-3ACC-64F7-8E5276BC95D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7C1BD23-6192-4D12-1964-BD07E63A2EDA}"/>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68535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F3CC1F-61AF-557E-825A-90F3D215A3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48E80A2-974D-EE75-EC18-CF05FCA5E6C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06CB212-6BBA-B7B0-B15B-FB580C7CA36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6B57F3-F668-5F5C-8A9A-1D8C6406177D}"/>
              </a:ext>
            </a:extLst>
          </p:cNvPr>
          <p:cNvSpPr>
            <a:spLocks noGrp="1"/>
          </p:cNvSpPr>
          <p:nvPr>
            <p:ph type="dt" sz="half" idx="10"/>
          </p:nvPr>
        </p:nvSpPr>
        <p:spPr/>
        <p:txBody>
          <a:bodyPr/>
          <a:lstStyle/>
          <a:p>
            <a:fld id="{C02EF1C3-B344-44E0-B86B-307C57D8E6F4}" type="datetimeFigureOut">
              <a:rPr lang="zh-CN" altLang="en-US" smtClean="0"/>
              <a:t>2025/12/24</a:t>
            </a:fld>
            <a:endParaRPr lang="zh-CN" altLang="en-US"/>
          </a:p>
        </p:txBody>
      </p:sp>
      <p:sp>
        <p:nvSpPr>
          <p:cNvPr id="6" name="页脚占位符 5">
            <a:extLst>
              <a:ext uri="{FF2B5EF4-FFF2-40B4-BE49-F238E27FC236}">
                <a16:creationId xmlns:a16="http://schemas.microsoft.com/office/drawing/2014/main" id="{3A8B4F5E-261E-2F53-6754-063CB2FC54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868EC87-AE51-C341-0A5E-9461FB2B5893}"/>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294136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E3E858-F404-0B65-3A66-010E9791E35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2966D5-F1F2-5E13-C6F9-F51D62B23B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728A644-4ABA-8750-3919-4DD47ACE247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8F7FE4-F504-048E-B920-F1C2DC96A5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D33D5CB-D481-9AAA-E53C-5849CD1D41F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9368EEB-B5A6-983C-D226-67549E1604E3}"/>
              </a:ext>
            </a:extLst>
          </p:cNvPr>
          <p:cNvSpPr>
            <a:spLocks noGrp="1"/>
          </p:cNvSpPr>
          <p:nvPr>
            <p:ph type="dt" sz="half" idx="10"/>
          </p:nvPr>
        </p:nvSpPr>
        <p:spPr/>
        <p:txBody>
          <a:bodyPr/>
          <a:lstStyle/>
          <a:p>
            <a:fld id="{C02EF1C3-B344-44E0-B86B-307C57D8E6F4}" type="datetimeFigureOut">
              <a:rPr lang="zh-CN" altLang="en-US" smtClean="0"/>
              <a:t>2025/12/24</a:t>
            </a:fld>
            <a:endParaRPr lang="zh-CN" altLang="en-US"/>
          </a:p>
        </p:txBody>
      </p:sp>
      <p:sp>
        <p:nvSpPr>
          <p:cNvPr id="8" name="页脚占位符 7">
            <a:extLst>
              <a:ext uri="{FF2B5EF4-FFF2-40B4-BE49-F238E27FC236}">
                <a16:creationId xmlns:a16="http://schemas.microsoft.com/office/drawing/2014/main" id="{F1A00AFC-160E-DF37-589B-6A6BB0514A6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F1F448A-D0CE-3B60-6047-19935BE99EF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944598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07518-AC00-56E4-1DB1-4FE41F5A527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CB3DEB6-7B03-EE04-77A6-978EAAB74085}"/>
              </a:ext>
            </a:extLst>
          </p:cNvPr>
          <p:cNvSpPr>
            <a:spLocks noGrp="1"/>
          </p:cNvSpPr>
          <p:nvPr>
            <p:ph type="dt" sz="half" idx="10"/>
          </p:nvPr>
        </p:nvSpPr>
        <p:spPr/>
        <p:txBody>
          <a:bodyPr/>
          <a:lstStyle/>
          <a:p>
            <a:fld id="{C02EF1C3-B344-44E0-B86B-307C57D8E6F4}" type="datetimeFigureOut">
              <a:rPr lang="zh-CN" altLang="en-US" smtClean="0"/>
              <a:t>2025/12/24</a:t>
            </a:fld>
            <a:endParaRPr lang="zh-CN" altLang="en-US"/>
          </a:p>
        </p:txBody>
      </p:sp>
      <p:sp>
        <p:nvSpPr>
          <p:cNvPr id="4" name="页脚占位符 3">
            <a:extLst>
              <a:ext uri="{FF2B5EF4-FFF2-40B4-BE49-F238E27FC236}">
                <a16:creationId xmlns:a16="http://schemas.microsoft.com/office/drawing/2014/main" id="{5BEDA1EA-1859-A056-0482-3495A46B5C2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D46E142-1F7B-B6F2-E587-AA828CD4141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48767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85F145A-B18D-9CB6-A3F6-47BDCC2B1664}"/>
              </a:ext>
            </a:extLst>
          </p:cNvPr>
          <p:cNvSpPr>
            <a:spLocks noGrp="1"/>
          </p:cNvSpPr>
          <p:nvPr>
            <p:ph type="dt" sz="half" idx="10"/>
          </p:nvPr>
        </p:nvSpPr>
        <p:spPr/>
        <p:txBody>
          <a:bodyPr/>
          <a:lstStyle/>
          <a:p>
            <a:fld id="{C02EF1C3-B344-44E0-B86B-307C57D8E6F4}" type="datetimeFigureOut">
              <a:rPr lang="zh-CN" altLang="en-US" smtClean="0"/>
              <a:t>2025/12/24</a:t>
            </a:fld>
            <a:endParaRPr lang="zh-CN" altLang="en-US"/>
          </a:p>
        </p:txBody>
      </p:sp>
      <p:sp>
        <p:nvSpPr>
          <p:cNvPr id="3" name="页脚占位符 2">
            <a:extLst>
              <a:ext uri="{FF2B5EF4-FFF2-40B4-BE49-F238E27FC236}">
                <a16:creationId xmlns:a16="http://schemas.microsoft.com/office/drawing/2014/main" id="{6B243900-C66A-F169-8F96-3A53D4E4F72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09DD213-95C7-FC40-2ADE-FB3228C3E25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357710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23D91-30CA-6431-CA1B-108D780888D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B79593A-9F22-2BCB-B353-955FCB97D6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B83F21-0606-B8B5-EFBB-9883119286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5DAE2C9-4092-5303-2BBB-39D615817CF4}"/>
              </a:ext>
            </a:extLst>
          </p:cNvPr>
          <p:cNvSpPr>
            <a:spLocks noGrp="1"/>
          </p:cNvSpPr>
          <p:nvPr>
            <p:ph type="dt" sz="half" idx="10"/>
          </p:nvPr>
        </p:nvSpPr>
        <p:spPr/>
        <p:txBody>
          <a:bodyPr/>
          <a:lstStyle/>
          <a:p>
            <a:fld id="{C02EF1C3-B344-44E0-B86B-307C57D8E6F4}" type="datetimeFigureOut">
              <a:rPr lang="zh-CN" altLang="en-US" smtClean="0"/>
              <a:t>2025/12/24</a:t>
            </a:fld>
            <a:endParaRPr lang="zh-CN" altLang="en-US"/>
          </a:p>
        </p:txBody>
      </p:sp>
      <p:sp>
        <p:nvSpPr>
          <p:cNvPr id="6" name="页脚占位符 5">
            <a:extLst>
              <a:ext uri="{FF2B5EF4-FFF2-40B4-BE49-F238E27FC236}">
                <a16:creationId xmlns:a16="http://schemas.microsoft.com/office/drawing/2014/main" id="{A666ABA7-F4C4-6166-43B7-4A377D662F5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3F78E2C-DAB3-56CF-FDF8-A8C475AB087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839213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22D8CD-9E16-5EE1-C8C1-B8EB10757DF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C38B344-B1DA-E303-259C-3CA2CAE148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721C64E-A15C-68BF-A24C-9E5CA10F26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422DEB4-F456-1CFE-D177-2C2B0DB3D262}"/>
              </a:ext>
            </a:extLst>
          </p:cNvPr>
          <p:cNvSpPr>
            <a:spLocks noGrp="1"/>
          </p:cNvSpPr>
          <p:nvPr>
            <p:ph type="dt" sz="half" idx="10"/>
          </p:nvPr>
        </p:nvSpPr>
        <p:spPr/>
        <p:txBody>
          <a:bodyPr/>
          <a:lstStyle/>
          <a:p>
            <a:fld id="{C02EF1C3-B344-44E0-B86B-307C57D8E6F4}" type="datetimeFigureOut">
              <a:rPr lang="zh-CN" altLang="en-US" smtClean="0"/>
              <a:t>2025/12/24</a:t>
            </a:fld>
            <a:endParaRPr lang="zh-CN" altLang="en-US"/>
          </a:p>
        </p:txBody>
      </p:sp>
      <p:sp>
        <p:nvSpPr>
          <p:cNvPr id="6" name="页脚占位符 5">
            <a:extLst>
              <a:ext uri="{FF2B5EF4-FFF2-40B4-BE49-F238E27FC236}">
                <a16:creationId xmlns:a16="http://schemas.microsoft.com/office/drawing/2014/main" id="{425683FE-3B60-A464-D471-81F947599B3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1DBBBE4-BBE7-9B5D-7955-0EBC22F2410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792385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AB68284-745D-D273-BF5A-24B4DA16FC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967A7F1-BD0E-B7DC-418D-286C4A9122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E17D95-B532-A432-7271-7D2E0EC090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2EF1C3-B344-44E0-B86B-307C57D8E6F4}" type="datetimeFigureOut">
              <a:rPr lang="zh-CN" altLang="en-US" smtClean="0"/>
              <a:t>2025/12/24</a:t>
            </a:fld>
            <a:endParaRPr lang="zh-CN" altLang="en-US"/>
          </a:p>
        </p:txBody>
      </p:sp>
      <p:sp>
        <p:nvSpPr>
          <p:cNvPr id="5" name="页脚占位符 4">
            <a:extLst>
              <a:ext uri="{FF2B5EF4-FFF2-40B4-BE49-F238E27FC236}">
                <a16:creationId xmlns:a16="http://schemas.microsoft.com/office/drawing/2014/main" id="{8B0D5F82-215C-22AA-EAB3-BFC645D1BA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FF0B5F32-0184-F7A3-4542-72F89303C5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425892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33.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image" Target="../media/image32.png"/><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23" Type="http://schemas.openxmlformats.org/officeDocument/2006/relationships/image" Target="../media/image53.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s>
</file>

<file path=ppt/slides/_rels/slide48.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6.png"/><Relationship Id="rId18" Type="http://schemas.openxmlformats.org/officeDocument/2006/relationships/image" Target="../media/image48.png"/><Relationship Id="rId3" Type="http://schemas.openxmlformats.org/officeDocument/2006/relationships/image" Target="../media/image33.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image" Target="../media/image32.png"/><Relationship Id="rId16" Type="http://schemas.openxmlformats.org/officeDocument/2006/relationships/image" Target="../media/image59.png"/><Relationship Id="rId20"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58.png"/><Relationship Id="rId23" Type="http://schemas.openxmlformats.org/officeDocument/2006/relationships/image" Target="../media/image53.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57.png"/><Relationship Id="rId22" Type="http://schemas.openxmlformats.org/officeDocument/2006/relationships/image" Target="../media/image61.png"/></Relationships>
</file>

<file path=ppt/slides/_rels/slide49.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1.png"/><Relationship Id="rId18" Type="http://schemas.openxmlformats.org/officeDocument/2006/relationships/image" Target="../media/image67.png"/><Relationship Id="rId26" Type="http://schemas.openxmlformats.org/officeDocument/2006/relationships/image" Target="../media/image74.png"/><Relationship Id="rId3" Type="http://schemas.openxmlformats.org/officeDocument/2006/relationships/image" Target="../media/image33.png"/><Relationship Id="rId21" Type="http://schemas.openxmlformats.org/officeDocument/2006/relationships/image" Target="../media/image70.png"/><Relationship Id="rId7" Type="http://schemas.openxmlformats.org/officeDocument/2006/relationships/image" Target="../media/image37.png"/><Relationship Id="rId12" Type="http://schemas.openxmlformats.org/officeDocument/2006/relationships/image" Target="../media/image62.png"/><Relationship Id="rId17" Type="http://schemas.openxmlformats.org/officeDocument/2006/relationships/image" Target="../media/image66.png"/><Relationship Id="rId25" Type="http://schemas.openxmlformats.org/officeDocument/2006/relationships/image" Target="../media/image710.png"/><Relationship Id="rId2" Type="http://schemas.openxmlformats.org/officeDocument/2006/relationships/image" Target="../media/image32.png"/><Relationship Id="rId16" Type="http://schemas.openxmlformats.org/officeDocument/2006/relationships/image" Target="../media/image65.png"/><Relationship Id="rId20"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53.png"/><Relationship Id="rId24" Type="http://schemas.openxmlformats.org/officeDocument/2006/relationships/image" Target="../media/image73.png"/><Relationship Id="rId5" Type="http://schemas.openxmlformats.org/officeDocument/2006/relationships/image" Target="../media/image35.png"/><Relationship Id="rId15" Type="http://schemas.openxmlformats.org/officeDocument/2006/relationships/image" Target="../media/image64.png"/><Relationship Id="rId23" Type="http://schemas.openxmlformats.org/officeDocument/2006/relationships/image" Target="../media/image72.png"/><Relationship Id="rId28" Type="http://schemas.openxmlformats.org/officeDocument/2006/relationships/image" Target="../media/image720.png"/><Relationship Id="rId10" Type="http://schemas.openxmlformats.org/officeDocument/2006/relationships/image" Target="../media/image49.png"/><Relationship Id="rId19" Type="http://schemas.openxmlformats.org/officeDocument/2006/relationships/image" Target="../media/image68.png"/><Relationship Id="rId4" Type="http://schemas.openxmlformats.org/officeDocument/2006/relationships/image" Target="../media/image34.png"/><Relationship Id="rId9" Type="http://schemas.openxmlformats.org/officeDocument/2006/relationships/image" Target="../media/image48.png"/><Relationship Id="rId14" Type="http://schemas.openxmlformats.org/officeDocument/2006/relationships/image" Target="../media/image63.png"/><Relationship Id="rId22" Type="http://schemas.openxmlformats.org/officeDocument/2006/relationships/image" Target="../media/image71.png"/><Relationship Id="rId27" Type="http://schemas.openxmlformats.org/officeDocument/2006/relationships/image" Target="../media/image75.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51.png"/><Relationship Id="rId4" Type="http://schemas.openxmlformats.org/officeDocument/2006/relationships/image" Target="../media/image32.png"/></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20.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image" Target="../media/image810.png"/><Relationship Id="rId1" Type="http://schemas.openxmlformats.org/officeDocument/2006/relationships/slideLayout" Target="../slideLayouts/slideLayout2.xml"/><Relationship Id="rId4" Type="http://schemas.openxmlformats.org/officeDocument/2006/relationships/image" Target="../media/image830.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3E55B98-3A55-C8E8-9FC3-54885D5C748A}"/>
              </a:ext>
            </a:extLst>
          </p:cNvPr>
          <p:cNvPicPr>
            <a:picLocks noChangeAspect="1"/>
          </p:cNvPicPr>
          <p:nvPr/>
        </p:nvPicPr>
        <p:blipFill>
          <a:blip r:embed="rId2"/>
          <a:stretch>
            <a:fillRect/>
          </a:stretch>
        </p:blipFill>
        <p:spPr>
          <a:xfrm>
            <a:off x="1048347" y="713392"/>
            <a:ext cx="10095305" cy="4965050"/>
          </a:xfrm>
          <a:prstGeom prst="rect">
            <a:avLst/>
          </a:prstGeom>
        </p:spPr>
      </p:pic>
    </p:spTree>
    <p:extLst>
      <p:ext uri="{BB962C8B-B14F-4D97-AF65-F5344CB8AC3E}">
        <p14:creationId xmlns:p14="http://schemas.microsoft.com/office/powerpoint/2010/main" val="1197308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36BBCF6E-5E6D-B8B6-84D4-76B3E9C3ED3B}"/>
              </a:ext>
            </a:extLst>
          </p:cNvPr>
          <p:cNvSpPr/>
          <p:nvPr/>
        </p:nvSpPr>
        <p:spPr>
          <a:xfrm>
            <a:off x="2200138" y="5082989"/>
            <a:ext cx="2551800" cy="135367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文本框 1">
            <a:extLst>
              <a:ext uri="{FF2B5EF4-FFF2-40B4-BE49-F238E27FC236}">
                <a16:creationId xmlns:a16="http://schemas.microsoft.com/office/drawing/2014/main" id="{3978E3E9-4465-E480-DBFF-5CA930873E6B}"/>
              </a:ext>
            </a:extLst>
          </p:cNvPr>
          <p:cNvSpPr txBox="1"/>
          <p:nvPr/>
        </p:nvSpPr>
        <p:spPr>
          <a:xfrm>
            <a:off x="676575" y="1988717"/>
            <a:ext cx="2031325" cy="369332"/>
          </a:xfrm>
          <a:prstGeom prst="rect">
            <a:avLst/>
          </a:prstGeom>
          <a:noFill/>
        </p:spPr>
        <p:txBody>
          <a:bodyPr wrap="none" rtlCol="0">
            <a:spAutoFit/>
          </a:bodyPr>
          <a:lstStyle/>
          <a:p>
            <a:r>
              <a:rPr lang="zh-CN" altLang="en-US" dirty="0"/>
              <a:t>大规模稀疏文本图</a:t>
            </a:r>
          </a:p>
        </p:txBody>
      </p:sp>
      <p:sp>
        <p:nvSpPr>
          <p:cNvPr id="3" name="矩形: 圆角 2">
            <a:extLst>
              <a:ext uri="{FF2B5EF4-FFF2-40B4-BE49-F238E27FC236}">
                <a16:creationId xmlns:a16="http://schemas.microsoft.com/office/drawing/2014/main" id="{A0327507-34E6-C7D8-B589-FCCA1B7E9BEB}"/>
              </a:ext>
            </a:extLst>
          </p:cNvPr>
          <p:cNvSpPr/>
          <p:nvPr/>
        </p:nvSpPr>
        <p:spPr>
          <a:xfrm>
            <a:off x="422092" y="1865631"/>
            <a:ext cx="2403118" cy="67254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 name="直接箭头连接符 4">
            <a:extLst>
              <a:ext uri="{FF2B5EF4-FFF2-40B4-BE49-F238E27FC236}">
                <a16:creationId xmlns:a16="http://schemas.microsoft.com/office/drawing/2014/main" id="{3BFF6BC5-7FA1-4F46-A795-C18ACDB9665E}"/>
              </a:ext>
            </a:extLst>
          </p:cNvPr>
          <p:cNvCxnSpPr>
            <a:cxnSpLocks/>
            <a:stCxn id="3" idx="3"/>
          </p:cNvCxnSpPr>
          <p:nvPr/>
        </p:nvCxnSpPr>
        <p:spPr>
          <a:xfrm>
            <a:off x="2825210" y="2201904"/>
            <a:ext cx="9800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矩形: 圆角 5">
            <a:extLst>
              <a:ext uri="{FF2B5EF4-FFF2-40B4-BE49-F238E27FC236}">
                <a16:creationId xmlns:a16="http://schemas.microsoft.com/office/drawing/2014/main" id="{CC4D21E5-F659-DBAD-1323-1696AD07A557}"/>
              </a:ext>
            </a:extLst>
          </p:cNvPr>
          <p:cNvSpPr/>
          <p:nvPr/>
        </p:nvSpPr>
        <p:spPr>
          <a:xfrm>
            <a:off x="3805216" y="1817469"/>
            <a:ext cx="3124542" cy="76886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73F3E33C-0BB9-0CCE-3036-873DDAA574EA}"/>
              </a:ext>
            </a:extLst>
          </p:cNvPr>
          <p:cNvSpPr txBox="1"/>
          <p:nvPr/>
        </p:nvSpPr>
        <p:spPr>
          <a:xfrm>
            <a:off x="3953550" y="1881304"/>
            <a:ext cx="2723823" cy="646331"/>
          </a:xfrm>
          <a:prstGeom prst="rect">
            <a:avLst/>
          </a:prstGeom>
          <a:noFill/>
        </p:spPr>
        <p:txBody>
          <a:bodyPr wrap="none" rtlCol="0">
            <a:spAutoFit/>
          </a:bodyPr>
          <a:lstStyle/>
          <a:p>
            <a:pPr algn="ctr"/>
            <a:r>
              <a:rPr lang="zh-CN" altLang="en-US" dirty="0"/>
              <a:t>依靠节点特征和结构特征</a:t>
            </a:r>
            <a:endParaRPr lang="en-US" altLang="zh-CN" dirty="0"/>
          </a:p>
          <a:p>
            <a:pPr algn="ctr"/>
            <a:r>
              <a:rPr lang="zh-CN" altLang="en-US" dirty="0"/>
              <a:t>提取嵌入向量</a:t>
            </a:r>
          </a:p>
        </p:txBody>
      </p:sp>
      <p:sp>
        <p:nvSpPr>
          <p:cNvPr id="9" name="文本框 8">
            <a:extLst>
              <a:ext uri="{FF2B5EF4-FFF2-40B4-BE49-F238E27FC236}">
                <a16:creationId xmlns:a16="http://schemas.microsoft.com/office/drawing/2014/main" id="{2F7380DB-67FE-7A1E-54A0-FA71BE42980A}"/>
              </a:ext>
            </a:extLst>
          </p:cNvPr>
          <p:cNvSpPr txBox="1"/>
          <p:nvPr/>
        </p:nvSpPr>
        <p:spPr>
          <a:xfrm>
            <a:off x="2761215" y="1832572"/>
            <a:ext cx="1107996" cy="369332"/>
          </a:xfrm>
          <a:prstGeom prst="rect">
            <a:avLst/>
          </a:prstGeom>
          <a:noFill/>
        </p:spPr>
        <p:txBody>
          <a:bodyPr wrap="none" rtlCol="0">
            <a:spAutoFit/>
          </a:bodyPr>
          <a:lstStyle/>
          <a:p>
            <a:r>
              <a:rPr lang="zh-CN" altLang="en-US" dirty="0"/>
              <a:t>现有方法</a:t>
            </a:r>
          </a:p>
        </p:txBody>
      </p:sp>
      <p:cxnSp>
        <p:nvCxnSpPr>
          <p:cNvPr id="12" name="直接箭头连接符 11">
            <a:extLst>
              <a:ext uri="{FF2B5EF4-FFF2-40B4-BE49-F238E27FC236}">
                <a16:creationId xmlns:a16="http://schemas.microsoft.com/office/drawing/2014/main" id="{83905914-8FC5-74A0-1324-6DE138975195}"/>
              </a:ext>
            </a:extLst>
          </p:cNvPr>
          <p:cNvCxnSpPr>
            <a:stCxn id="6" idx="3"/>
          </p:cNvCxnSpPr>
          <p:nvPr/>
        </p:nvCxnSpPr>
        <p:spPr>
          <a:xfrm>
            <a:off x="6929758" y="2201904"/>
            <a:ext cx="6683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文本框 12">
            <a:extLst>
              <a:ext uri="{FF2B5EF4-FFF2-40B4-BE49-F238E27FC236}">
                <a16:creationId xmlns:a16="http://schemas.microsoft.com/office/drawing/2014/main" id="{F16A3FCD-8376-752B-C6B4-7D5D0BF84B15}"/>
              </a:ext>
            </a:extLst>
          </p:cNvPr>
          <p:cNvSpPr txBox="1"/>
          <p:nvPr/>
        </p:nvSpPr>
        <p:spPr>
          <a:xfrm>
            <a:off x="7598131" y="2017238"/>
            <a:ext cx="1138453" cy="369332"/>
          </a:xfrm>
          <a:prstGeom prst="rect">
            <a:avLst/>
          </a:prstGeom>
          <a:noFill/>
        </p:spPr>
        <p:txBody>
          <a:bodyPr wrap="none" rtlCol="0">
            <a:spAutoFit/>
          </a:bodyPr>
          <a:lstStyle/>
          <a:p>
            <a:r>
              <a:rPr lang="zh-CN" altLang="en-US" dirty="0"/>
              <a:t>代理</a:t>
            </a:r>
            <a:r>
              <a:rPr lang="en-US" altLang="zh-CN" dirty="0"/>
              <a:t>GNN</a:t>
            </a:r>
            <a:endParaRPr lang="zh-CN" altLang="en-US" dirty="0"/>
          </a:p>
        </p:txBody>
      </p:sp>
      <p:sp>
        <p:nvSpPr>
          <p:cNvPr id="14" name="矩形: 圆角 13">
            <a:extLst>
              <a:ext uri="{FF2B5EF4-FFF2-40B4-BE49-F238E27FC236}">
                <a16:creationId xmlns:a16="http://schemas.microsoft.com/office/drawing/2014/main" id="{7401BE79-A445-284D-D4CB-0E7ADB6F34ED}"/>
              </a:ext>
            </a:extLst>
          </p:cNvPr>
          <p:cNvSpPr/>
          <p:nvPr/>
        </p:nvSpPr>
        <p:spPr>
          <a:xfrm>
            <a:off x="7598131" y="1919980"/>
            <a:ext cx="1138453" cy="57345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 name="直接箭头连接符 15">
            <a:extLst>
              <a:ext uri="{FF2B5EF4-FFF2-40B4-BE49-F238E27FC236}">
                <a16:creationId xmlns:a16="http://schemas.microsoft.com/office/drawing/2014/main" id="{EEB422B9-B4A9-0C65-F820-4420A14ED9DB}"/>
              </a:ext>
            </a:extLst>
          </p:cNvPr>
          <p:cNvCxnSpPr>
            <a:cxnSpLocks/>
            <a:stCxn id="14" idx="3"/>
          </p:cNvCxnSpPr>
          <p:nvPr/>
        </p:nvCxnSpPr>
        <p:spPr>
          <a:xfrm>
            <a:off x="8736584" y="2206706"/>
            <a:ext cx="45662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矩形: 圆角 18">
            <a:extLst>
              <a:ext uri="{FF2B5EF4-FFF2-40B4-BE49-F238E27FC236}">
                <a16:creationId xmlns:a16="http://schemas.microsoft.com/office/drawing/2014/main" id="{B962012B-3B69-8A90-D50A-882E1935099A}"/>
              </a:ext>
            </a:extLst>
          </p:cNvPr>
          <p:cNvSpPr/>
          <p:nvPr/>
        </p:nvSpPr>
        <p:spPr>
          <a:xfrm>
            <a:off x="9193206" y="1886658"/>
            <a:ext cx="1487900" cy="57345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2E573CDE-8153-ED84-DD97-4F25880C1D7D}"/>
              </a:ext>
            </a:extLst>
          </p:cNvPr>
          <p:cNvSpPr txBox="1"/>
          <p:nvPr/>
        </p:nvSpPr>
        <p:spPr>
          <a:xfrm>
            <a:off x="9404957" y="1865631"/>
            <a:ext cx="1107996" cy="646331"/>
          </a:xfrm>
          <a:prstGeom prst="rect">
            <a:avLst/>
          </a:prstGeom>
          <a:noFill/>
        </p:spPr>
        <p:txBody>
          <a:bodyPr wrap="none" rtlCol="0">
            <a:spAutoFit/>
          </a:bodyPr>
          <a:lstStyle/>
          <a:p>
            <a:r>
              <a:rPr lang="zh-CN" altLang="en-US" dirty="0"/>
              <a:t>提取水印</a:t>
            </a:r>
            <a:endParaRPr lang="en-US" altLang="zh-CN" dirty="0"/>
          </a:p>
          <a:p>
            <a:r>
              <a:rPr lang="zh-CN" altLang="en-US" dirty="0"/>
              <a:t>或者指纹</a:t>
            </a:r>
          </a:p>
        </p:txBody>
      </p:sp>
      <p:sp>
        <p:nvSpPr>
          <p:cNvPr id="22" name="文本框 21">
            <a:extLst>
              <a:ext uri="{FF2B5EF4-FFF2-40B4-BE49-F238E27FC236}">
                <a16:creationId xmlns:a16="http://schemas.microsoft.com/office/drawing/2014/main" id="{5051B966-3397-A752-1B44-581BB1A75896}"/>
              </a:ext>
            </a:extLst>
          </p:cNvPr>
          <p:cNvSpPr txBox="1"/>
          <p:nvPr/>
        </p:nvSpPr>
        <p:spPr>
          <a:xfrm>
            <a:off x="3826077" y="1389434"/>
            <a:ext cx="3185487" cy="369332"/>
          </a:xfrm>
          <a:prstGeom prst="rect">
            <a:avLst/>
          </a:prstGeom>
          <a:noFill/>
        </p:spPr>
        <p:txBody>
          <a:bodyPr wrap="none" rtlCol="0">
            <a:spAutoFit/>
          </a:bodyPr>
          <a:lstStyle/>
          <a:p>
            <a:r>
              <a:rPr lang="zh-CN" altLang="en-US" dirty="0">
                <a:solidFill>
                  <a:srgbClr val="FF0000"/>
                </a:solidFill>
              </a:rPr>
              <a:t>结构稀疏，不能有效提取特征</a:t>
            </a:r>
          </a:p>
        </p:txBody>
      </p:sp>
      <p:sp>
        <p:nvSpPr>
          <p:cNvPr id="23" name="文本框 22">
            <a:extLst>
              <a:ext uri="{FF2B5EF4-FFF2-40B4-BE49-F238E27FC236}">
                <a16:creationId xmlns:a16="http://schemas.microsoft.com/office/drawing/2014/main" id="{B2C63139-95DC-A346-0E62-C2417D528BE3}"/>
              </a:ext>
            </a:extLst>
          </p:cNvPr>
          <p:cNvSpPr txBox="1"/>
          <p:nvPr/>
        </p:nvSpPr>
        <p:spPr>
          <a:xfrm>
            <a:off x="7682470" y="1306974"/>
            <a:ext cx="1107996" cy="646331"/>
          </a:xfrm>
          <a:prstGeom prst="rect">
            <a:avLst/>
          </a:prstGeom>
          <a:noFill/>
        </p:spPr>
        <p:txBody>
          <a:bodyPr wrap="none" rtlCol="0">
            <a:spAutoFit/>
          </a:bodyPr>
          <a:lstStyle/>
          <a:p>
            <a:pPr algn="ctr"/>
            <a:r>
              <a:rPr lang="zh-CN" altLang="en-US" dirty="0">
                <a:solidFill>
                  <a:srgbClr val="FF0000"/>
                </a:solidFill>
              </a:rPr>
              <a:t>代理模型</a:t>
            </a:r>
            <a:endParaRPr lang="en-US" altLang="zh-CN" dirty="0">
              <a:solidFill>
                <a:srgbClr val="FF0000"/>
              </a:solidFill>
            </a:endParaRPr>
          </a:p>
          <a:p>
            <a:pPr algn="ctr"/>
            <a:r>
              <a:rPr lang="zh-CN" altLang="en-US" dirty="0">
                <a:solidFill>
                  <a:srgbClr val="FF0000"/>
                </a:solidFill>
              </a:rPr>
              <a:t>性能差</a:t>
            </a:r>
          </a:p>
        </p:txBody>
      </p:sp>
      <p:sp>
        <p:nvSpPr>
          <p:cNvPr id="24" name="文本框 23">
            <a:extLst>
              <a:ext uri="{FF2B5EF4-FFF2-40B4-BE49-F238E27FC236}">
                <a16:creationId xmlns:a16="http://schemas.microsoft.com/office/drawing/2014/main" id="{D138651C-84CC-31A8-9CD9-A49690AC6866}"/>
              </a:ext>
            </a:extLst>
          </p:cNvPr>
          <p:cNvSpPr txBox="1"/>
          <p:nvPr/>
        </p:nvSpPr>
        <p:spPr>
          <a:xfrm>
            <a:off x="9543178" y="1544961"/>
            <a:ext cx="877163" cy="369332"/>
          </a:xfrm>
          <a:prstGeom prst="rect">
            <a:avLst/>
          </a:prstGeom>
          <a:noFill/>
        </p:spPr>
        <p:txBody>
          <a:bodyPr wrap="none" rtlCol="0">
            <a:spAutoFit/>
          </a:bodyPr>
          <a:lstStyle/>
          <a:p>
            <a:pPr algn="ctr"/>
            <a:r>
              <a:rPr lang="zh-CN" altLang="en-US" dirty="0">
                <a:solidFill>
                  <a:srgbClr val="FF0000"/>
                </a:solidFill>
              </a:rPr>
              <a:t>效果差</a:t>
            </a:r>
          </a:p>
        </p:txBody>
      </p:sp>
      <p:sp>
        <p:nvSpPr>
          <p:cNvPr id="4" name="文本框 3">
            <a:extLst>
              <a:ext uri="{FF2B5EF4-FFF2-40B4-BE49-F238E27FC236}">
                <a16:creationId xmlns:a16="http://schemas.microsoft.com/office/drawing/2014/main" id="{35F55842-A6C2-28A8-DA0A-8259B04535E0}"/>
              </a:ext>
            </a:extLst>
          </p:cNvPr>
          <p:cNvSpPr txBox="1"/>
          <p:nvPr/>
        </p:nvSpPr>
        <p:spPr>
          <a:xfrm>
            <a:off x="3511896" y="5539004"/>
            <a:ext cx="1107996" cy="369332"/>
          </a:xfrm>
          <a:prstGeom prst="rect">
            <a:avLst/>
          </a:prstGeom>
          <a:noFill/>
        </p:spPr>
        <p:txBody>
          <a:bodyPr wrap="none" rtlCol="0">
            <a:spAutoFit/>
          </a:bodyPr>
          <a:lstStyle/>
          <a:p>
            <a:r>
              <a:rPr lang="zh-CN" altLang="en-US" dirty="0"/>
              <a:t>结构提示</a:t>
            </a:r>
          </a:p>
        </p:txBody>
      </p:sp>
      <p:sp>
        <p:nvSpPr>
          <p:cNvPr id="8" name="文本框 7">
            <a:extLst>
              <a:ext uri="{FF2B5EF4-FFF2-40B4-BE49-F238E27FC236}">
                <a16:creationId xmlns:a16="http://schemas.microsoft.com/office/drawing/2014/main" id="{A44452D3-44B5-A606-1F62-F8E9344A9809}"/>
              </a:ext>
            </a:extLst>
          </p:cNvPr>
          <p:cNvSpPr txBox="1"/>
          <p:nvPr/>
        </p:nvSpPr>
        <p:spPr>
          <a:xfrm>
            <a:off x="2403900" y="5539004"/>
            <a:ext cx="1107996" cy="369332"/>
          </a:xfrm>
          <a:prstGeom prst="rect">
            <a:avLst/>
          </a:prstGeom>
          <a:noFill/>
        </p:spPr>
        <p:txBody>
          <a:bodyPr wrap="none" rtlCol="0">
            <a:spAutoFit/>
          </a:bodyPr>
          <a:lstStyle/>
          <a:p>
            <a:r>
              <a:rPr lang="zh-CN" altLang="en-US" dirty="0"/>
              <a:t>语义提示</a:t>
            </a:r>
          </a:p>
        </p:txBody>
      </p:sp>
      <p:sp>
        <p:nvSpPr>
          <p:cNvPr id="15" name="文本框 14">
            <a:extLst>
              <a:ext uri="{FF2B5EF4-FFF2-40B4-BE49-F238E27FC236}">
                <a16:creationId xmlns:a16="http://schemas.microsoft.com/office/drawing/2014/main" id="{6F3413DE-7CA5-99F2-32FF-29A1176CB2FA}"/>
              </a:ext>
            </a:extLst>
          </p:cNvPr>
          <p:cNvSpPr txBox="1"/>
          <p:nvPr/>
        </p:nvSpPr>
        <p:spPr>
          <a:xfrm>
            <a:off x="1000509" y="2944122"/>
            <a:ext cx="877163" cy="369332"/>
          </a:xfrm>
          <a:prstGeom prst="rect">
            <a:avLst/>
          </a:prstGeom>
          <a:noFill/>
        </p:spPr>
        <p:txBody>
          <a:bodyPr wrap="none" rtlCol="0">
            <a:spAutoFit/>
          </a:bodyPr>
          <a:lstStyle/>
          <a:p>
            <a:r>
              <a:rPr lang="zh-CN" altLang="en-US" dirty="0"/>
              <a:t>正常图</a:t>
            </a:r>
          </a:p>
        </p:txBody>
      </p:sp>
      <p:sp>
        <p:nvSpPr>
          <p:cNvPr id="18" name="矩形: 圆角 17">
            <a:extLst>
              <a:ext uri="{FF2B5EF4-FFF2-40B4-BE49-F238E27FC236}">
                <a16:creationId xmlns:a16="http://schemas.microsoft.com/office/drawing/2014/main" id="{0147E323-151F-A747-5CE5-808B2EF8FE96}"/>
              </a:ext>
            </a:extLst>
          </p:cNvPr>
          <p:cNvSpPr/>
          <p:nvPr/>
        </p:nvSpPr>
        <p:spPr>
          <a:xfrm>
            <a:off x="676575" y="2874706"/>
            <a:ext cx="1510341" cy="55429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1" name="直接箭头连接符 20">
            <a:extLst>
              <a:ext uri="{FF2B5EF4-FFF2-40B4-BE49-F238E27FC236}">
                <a16:creationId xmlns:a16="http://schemas.microsoft.com/office/drawing/2014/main" id="{78324886-9273-0CC9-BE69-332E7F80F8FE}"/>
              </a:ext>
            </a:extLst>
          </p:cNvPr>
          <p:cNvCxnSpPr>
            <a:cxnSpLocks/>
          </p:cNvCxnSpPr>
          <p:nvPr/>
        </p:nvCxnSpPr>
        <p:spPr>
          <a:xfrm>
            <a:off x="2200138" y="3151853"/>
            <a:ext cx="92850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9C548482-57E7-7E8E-E187-1D3977FAAA1C}"/>
              </a:ext>
            </a:extLst>
          </p:cNvPr>
          <p:cNvSpPr txBox="1"/>
          <p:nvPr/>
        </p:nvSpPr>
        <p:spPr>
          <a:xfrm>
            <a:off x="2312926" y="2828485"/>
            <a:ext cx="646331" cy="369332"/>
          </a:xfrm>
          <a:prstGeom prst="rect">
            <a:avLst/>
          </a:prstGeom>
          <a:noFill/>
        </p:spPr>
        <p:txBody>
          <a:bodyPr wrap="none" rtlCol="0">
            <a:spAutoFit/>
          </a:bodyPr>
          <a:lstStyle/>
          <a:p>
            <a:r>
              <a:rPr lang="zh-CN" altLang="en-US" dirty="0"/>
              <a:t>攻击</a:t>
            </a:r>
          </a:p>
        </p:txBody>
      </p:sp>
      <p:sp>
        <p:nvSpPr>
          <p:cNvPr id="28" name="文本框 27">
            <a:extLst>
              <a:ext uri="{FF2B5EF4-FFF2-40B4-BE49-F238E27FC236}">
                <a16:creationId xmlns:a16="http://schemas.microsoft.com/office/drawing/2014/main" id="{8E41507E-BD4A-EEAE-6DC3-34506375D4F4}"/>
              </a:ext>
            </a:extLst>
          </p:cNvPr>
          <p:cNvSpPr txBox="1"/>
          <p:nvPr/>
        </p:nvSpPr>
        <p:spPr>
          <a:xfrm>
            <a:off x="3160364" y="2998150"/>
            <a:ext cx="877163" cy="369332"/>
          </a:xfrm>
          <a:prstGeom prst="rect">
            <a:avLst/>
          </a:prstGeom>
          <a:noFill/>
        </p:spPr>
        <p:txBody>
          <a:bodyPr wrap="none" rtlCol="0">
            <a:spAutoFit/>
          </a:bodyPr>
          <a:lstStyle/>
          <a:p>
            <a:r>
              <a:rPr lang="zh-CN" altLang="en-US" dirty="0"/>
              <a:t>稀疏图</a:t>
            </a:r>
          </a:p>
        </p:txBody>
      </p:sp>
      <p:sp>
        <p:nvSpPr>
          <p:cNvPr id="29" name="矩形: 圆角 28">
            <a:extLst>
              <a:ext uri="{FF2B5EF4-FFF2-40B4-BE49-F238E27FC236}">
                <a16:creationId xmlns:a16="http://schemas.microsoft.com/office/drawing/2014/main" id="{F6A04699-9D82-B0CE-45C9-0E912E6F861A}"/>
              </a:ext>
            </a:extLst>
          </p:cNvPr>
          <p:cNvSpPr/>
          <p:nvPr/>
        </p:nvSpPr>
        <p:spPr>
          <a:xfrm>
            <a:off x="3128642" y="2983049"/>
            <a:ext cx="940606" cy="41217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连接符: 肘形 30">
            <a:extLst>
              <a:ext uri="{FF2B5EF4-FFF2-40B4-BE49-F238E27FC236}">
                <a16:creationId xmlns:a16="http://schemas.microsoft.com/office/drawing/2014/main" id="{984FA4C2-0453-C964-B54F-CC8A507A5745}"/>
              </a:ext>
            </a:extLst>
          </p:cNvPr>
          <p:cNvCxnSpPr>
            <a:stCxn id="29" idx="3"/>
            <a:endCxn id="6" idx="2"/>
          </p:cNvCxnSpPr>
          <p:nvPr/>
        </p:nvCxnSpPr>
        <p:spPr>
          <a:xfrm flipV="1">
            <a:off x="4069248" y="2586338"/>
            <a:ext cx="1298239" cy="60279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文本框 26">
            <a:extLst>
              <a:ext uri="{FF2B5EF4-FFF2-40B4-BE49-F238E27FC236}">
                <a16:creationId xmlns:a16="http://schemas.microsoft.com/office/drawing/2014/main" id="{E61D9630-9CC3-DFF1-6FB8-B84133CBD5BA}"/>
              </a:ext>
            </a:extLst>
          </p:cNvPr>
          <p:cNvSpPr txBox="1"/>
          <p:nvPr/>
        </p:nvSpPr>
        <p:spPr>
          <a:xfrm>
            <a:off x="422092" y="4509248"/>
            <a:ext cx="1338828" cy="369332"/>
          </a:xfrm>
          <a:prstGeom prst="rect">
            <a:avLst/>
          </a:prstGeom>
          <a:noFill/>
        </p:spPr>
        <p:txBody>
          <a:bodyPr wrap="none" rtlCol="0">
            <a:spAutoFit/>
          </a:bodyPr>
          <a:lstStyle/>
          <a:p>
            <a:r>
              <a:rPr lang="zh-CN" altLang="en-US" dirty="0"/>
              <a:t>名词的解析</a:t>
            </a:r>
          </a:p>
        </p:txBody>
      </p:sp>
      <p:sp>
        <p:nvSpPr>
          <p:cNvPr id="32" name="文本框 31">
            <a:extLst>
              <a:ext uri="{FF2B5EF4-FFF2-40B4-BE49-F238E27FC236}">
                <a16:creationId xmlns:a16="http://schemas.microsoft.com/office/drawing/2014/main" id="{413A2AA3-17E9-B893-ED65-76C8FD1598A5}"/>
              </a:ext>
            </a:extLst>
          </p:cNvPr>
          <p:cNvSpPr txBox="1"/>
          <p:nvPr/>
        </p:nvSpPr>
        <p:spPr>
          <a:xfrm>
            <a:off x="497433" y="4135158"/>
            <a:ext cx="1263487" cy="369332"/>
          </a:xfrm>
          <a:prstGeom prst="rect">
            <a:avLst/>
          </a:prstGeom>
          <a:noFill/>
        </p:spPr>
        <p:txBody>
          <a:bodyPr wrap="none" rtlCol="0">
            <a:spAutoFit/>
          </a:bodyPr>
          <a:lstStyle/>
          <a:p>
            <a:r>
              <a:rPr lang="en-US" altLang="zh-CN" dirty="0"/>
              <a:t>GNN </a:t>
            </a:r>
            <a:r>
              <a:rPr lang="zh-CN" altLang="en-US" dirty="0"/>
              <a:t>模型 </a:t>
            </a:r>
          </a:p>
        </p:txBody>
      </p:sp>
    </p:spTree>
    <p:extLst>
      <p:ext uri="{BB962C8B-B14F-4D97-AF65-F5344CB8AC3E}">
        <p14:creationId xmlns:p14="http://schemas.microsoft.com/office/powerpoint/2010/main" val="2687304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9CB1F6F4-FF67-57CD-1CE0-97096C89D987}"/>
              </a:ext>
            </a:extLst>
          </p:cNvPr>
          <p:cNvSpPr txBox="1"/>
          <p:nvPr/>
        </p:nvSpPr>
        <p:spPr>
          <a:xfrm>
            <a:off x="487680" y="827798"/>
            <a:ext cx="9204960" cy="4288995"/>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缺乏现实案例</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）：需提供实际案例或用例，帮助非专家理解框架的动机和阶段。</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理论基础不足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）：威胁模型和</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问题未形式化定义</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算法缺乏理论保证</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相关工作缺失</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）：未调研相关文献，难以评估新颖性。</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做图数据集权属保护的相关工作</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威胁模型需澄清</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）：第</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节的威胁模型是否为新模型？需明确并举例说明其现实性。</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实验数据规模不足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O5</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）：实验应包含超百万条边的数据集。</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2025</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结果合理性存疑</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）：新框架在所有方面均优于现有</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SOTA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系统，需解释原因并验证是否存在未改进的方面。</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9D4CBA16-616D-2737-A9CA-32A301D598C7}"/>
              </a:ext>
            </a:extLst>
          </p:cNvPr>
          <p:cNvSpPr txBox="1"/>
          <p:nvPr/>
        </p:nvSpPr>
        <p:spPr>
          <a:xfrm>
            <a:off x="853440" y="335280"/>
            <a:ext cx="439544" cy="369332"/>
          </a:xfrm>
          <a:prstGeom prst="rect">
            <a:avLst/>
          </a:prstGeom>
          <a:noFill/>
        </p:spPr>
        <p:txBody>
          <a:bodyPr wrap="none" rtlCol="0">
            <a:spAutoFit/>
          </a:bodyPr>
          <a:lstStyle/>
          <a:p>
            <a:r>
              <a:rPr lang="en-US" altLang="zh-CN" dirty="0"/>
              <a:t>R1</a:t>
            </a:r>
            <a:endParaRPr lang="zh-CN" altLang="en-US" dirty="0"/>
          </a:p>
        </p:txBody>
      </p:sp>
    </p:spTree>
    <p:extLst>
      <p:ext uri="{BB962C8B-B14F-4D97-AF65-F5344CB8AC3E}">
        <p14:creationId xmlns:p14="http://schemas.microsoft.com/office/powerpoint/2010/main" val="397567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809214" y="289676"/>
            <a:ext cx="8849360" cy="2704202"/>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对抗更强攻击者的鲁棒性不足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）：未分析主动攻击者（如</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模型剪枝</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）对方案的影响。</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设计选择缺乏</a:t>
            </a:r>
            <a:r>
              <a:rPr lang="zh-CN" altLang="zh-CN"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理论支持</a:t>
            </a:r>
            <a:r>
              <a:rPr lang="zh-CN" altLang="en-US"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（不好改）</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引入的语句</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超参数的选择未充分论证。</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VSR</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），需补充</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误报率</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F1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等指标。</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（增加新场景实验的时候考虑）</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880932" y="0"/>
            <a:ext cx="439544" cy="369332"/>
          </a:xfrm>
          <a:prstGeom prst="rect">
            <a:avLst/>
          </a:prstGeom>
          <a:noFill/>
        </p:spPr>
        <p:txBody>
          <a:bodyPr wrap="none" rtlCol="0">
            <a:spAutoFit/>
          </a:bodyPr>
          <a:lstStyle/>
          <a:p>
            <a:r>
              <a:rPr lang="en-US" altLang="zh-CN" dirty="0"/>
              <a:t>R2</a:t>
            </a:r>
            <a:endParaRPr lang="zh-CN" altLang="en-US" dirty="0"/>
          </a:p>
        </p:txBody>
      </p:sp>
      <p:sp>
        <p:nvSpPr>
          <p:cNvPr id="3" name="文本框 2">
            <a:extLst>
              <a:ext uri="{FF2B5EF4-FFF2-40B4-BE49-F238E27FC236}">
                <a16:creationId xmlns:a16="http://schemas.microsoft.com/office/drawing/2014/main" id="{CF4C6A4E-E6D5-BFCC-9742-7448ECC7D7C2}"/>
              </a:ext>
            </a:extLst>
          </p:cNvPr>
          <p:cNvSpPr txBox="1"/>
          <p:nvPr/>
        </p:nvSpPr>
        <p:spPr>
          <a:xfrm>
            <a:off x="555810" y="2993878"/>
            <a:ext cx="10623177" cy="3693319"/>
          </a:xfrm>
          <a:prstGeom prst="rect">
            <a:avLst/>
          </a:prstGeom>
          <a:noFill/>
        </p:spPr>
        <p:txBody>
          <a:bodyPr wrap="square">
            <a:spAutoFit/>
          </a:bodyPr>
          <a:lstStyle/>
          <a:p>
            <a:pPr marL="285750" indent="-285750">
              <a:buFont typeface="Wingdings" panose="05000000000000000000" pitchFamily="2" charset="2"/>
              <a:buChar char="l"/>
            </a:pP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图</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较难理解。能否更详细地解释不同类型节点（如“</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困难节点</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P</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T</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节点”）的区别以及整个流程的执行顺序？</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（关注新概念的形象化的描述和解释）</a:t>
            </a:r>
            <a:endParaRPr lang="en-US" altLang="zh-CN"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endPar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“无损”（</a:t>
            </a:r>
            <a:r>
              <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rPr>
              <a:t>damage-free</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）这一表述可能言过其实，因为所提方案确实对数据进行了扰动，即引入了某种“损伤”。使用“保持效用”（</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utility-preserving</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）可能更为准确。</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insight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-&gt;</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O1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和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O2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所述，本文的主要问题在于攻击者模型较为薄弱。为增强论文说服力，建议作者分析在“知情攻击者”（</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informed attacker</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）场景下的方案表现，即攻击者已知晓该方案的设计原理。具体而言，作者可测试白盒攻击者采用针对性防御手段的情况，例如：基于图数据增强的对抗训练、差分隐私训练（如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DP-SGD</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）、知识蒸馏、模型校准</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温度缩放、训练后量化，以及使用干净数据与带水印数据混合训练等。</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、要增加相应的实验来进行作证</a:t>
            </a:r>
            <a:endPar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49718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398631" y="529525"/>
            <a:ext cx="11730616" cy="5231047"/>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可行性讨论不足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）：若攻击者无法访问模型，方法是否可行？需讨论限制或提出替代方案。</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任务特定性问题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）：水印对不同任务（如节点分类</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vs.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图</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分类</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）的泛化能力不足。</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结构异常检测评估缺失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）：未量化评估水印对结构异常检测（如子图稀有性）的鲁棒性。</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N/A</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实验数据问题）</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代理模型依赖风险</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）：若代理模型泄露，攻击者可能移除水印。</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超参数敏感性分析缺失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双层优化问题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O7</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）：未讨论收敛性、稳定性及计算效率，可能影响实际应用。</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模型异质性下的转移性不足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O8</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）：需验证方法在模型能力差异大时的有效性。</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水印隐蔽性验证不足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O9</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）：需证明无触发提示时水印不影响正常任务性能。</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（看看相关内容的描述是否清楚）</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对比实验不充分</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O10</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）：未与现代非侵入式验证方法直接比较。</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没有对比方法</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656814" y="141781"/>
            <a:ext cx="2137124" cy="369332"/>
          </a:xfrm>
          <a:prstGeom prst="rect">
            <a:avLst/>
          </a:prstGeom>
          <a:noFill/>
        </p:spPr>
        <p:txBody>
          <a:bodyPr wrap="none" rtlCol="0">
            <a:spAutoFit/>
          </a:bodyPr>
          <a:lstStyle/>
          <a:p>
            <a:r>
              <a:rPr lang="en-US" altLang="zh-CN" dirty="0"/>
              <a:t>R3</a:t>
            </a:r>
            <a:r>
              <a:rPr lang="zh-CN" altLang="en-US" dirty="0"/>
              <a:t>（创新性不足）</a:t>
            </a:r>
          </a:p>
        </p:txBody>
      </p:sp>
    </p:spTree>
    <p:extLst>
      <p:ext uri="{BB962C8B-B14F-4D97-AF65-F5344CB8AC3E}">
        <p14:creationId xmlns:p14="http://schemas.microsoft.com/office/powerpoint/2010/main" val="4049218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1B23A45-A09B-8EA3-135E-B740D02BD827}"/>
              </a:ext>
            </a:extLst>
          </p:cNvPr>
          <p:cNvSpPr txBox="1"/>
          <p:nvPr/>
        </p:nvSpPr>
        <p:spPr>
          <a:xfrm>
            <a:off x="735104" y="1013013"/>
            <a:ext cx="8065028" cy="923330"/>
          </a:xfrm>
          <a:prstGeom prst="rect">
            <a:avLst/>
          </a:prstGeom>
          <a:noFill/>
        </p:spPr>
        <p:txBody>
          <a:bodyPr wrap="none" rtlCol="0">
            <a:spAutoFit/>
          </a:bodyPr>
          <a:lstStyle/>
          <a:p>
            <a:r>
              <a:rPr lang="en-US" altLang="zh-CN" dirty="0"/>
              <a:t>1</a:t>
            </a:r>
            <a:r>
              <a:rPr lang="zh-CN" altLang="en-US" dirty="0"/>
              <a:t>、投</a:t>
            </a:r>
            <a:r>
              <a:rPr lang="en-US" altLang="zh-CN" dirty="0"/>
              <a:t>TDSC </a:t>
            </a:r>
            <a:r>
              <a:rPr lang="zh-CN" altLang="en-US" dirty="0"/>
              <a:t>把现有的论文换模板，考虑把附录放到正文，考虑逻辑，看看长度</a:t>
            </a:r>
            <a:endParaRPr lang="en-US" altLang="zh-CN" dirty="0"/>
          </a:p>
          <a:p>
            <a:r>
              <a:rPr lang="en-US" altLang="zh-CN" dirty="0"/>
              <a:t>2</a:t>
            </a:r>
            <a:r>
              <a:rPr lang="zh-CN" altLang="en-US" dirty="0"/>
              <a:t>、再次讨论文章的形式，</a:t>
            </a:r>
            <a:endParaRPr lang="en-US" altLang="zh-CN" dirty="0"/>
          </a:p>
          <a:p>
            <a:r>
              <a:rPr lang="en-US" altLang="zh-CN" dirty="0"/>
              <a:t>3</a:t>
            </a:r>
            <a:r>
              <a:rPr lang="zh-CN" altLang="en-US" dirty="0"/>
              <a:t>、考虑三个审稿人的问题在新模板上添加</a:t>
            </a:r>
            <a:endParaRPr lang="en-US" altLang="zh-CN" dirty="0"/>
          </a:p>
        </p:txBody>
      </p:sp>
    </p:spTree>
    <p:extLst>
      <p:ext uri="{BB962C8B-B14F-4D97-AF65-F5344CB8AC3E}">
        <p14:creationId xmlns:p14="http://schemas.microsoft.com/office/powerpoint/2010/main" val="3705298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496D697-BEEC-1068-50F9-3AAAFCE5DC27}"/>
              </a:ext>
            </a:extLst>
          </p:cNvPr>
          <p:cNvSpPr txBox="1"/>
          <p:nvPr/>
        </p:nvSpPr>
        <p:spPr>
          <a:xfrm>
            <a:off x="475128" y="415938"/>
            <a:ext cx="11098307" cy="6073329"/>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2025</a:t>
            </a: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对比实验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每个涉及到数据集的实验都要加上混合数据集吗？</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 引入的语句</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insight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-&gt;</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补充</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N/A</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实验数据问题）</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b="1" strike="sngStrike" kern="100" dirty="0">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O3</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VSR</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），补充误报率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不太好补充</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dirty="0">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latin typeface="Times New Roman" panose="02020603050405020304" pitchFamily="18" charset="0"/>
                <a:ea typeface="宋体" panose="02010600030101010101" pitchFamily="2" charset="-122"/>
                <a:cs typeface="Times New Roman" panose="02020603050405020304" pitchFamily="18" charset="0"/>
              </a:rPr>
              <a:t>、要增加相应的实验来进行作证 </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威胁模型 考虑清楚 合理清晰</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01223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52F7BD6-DF22-6EE9-94C1-2864BEEFFF74}"/>
              </a:ext>
            </a:extLst>
          </p:cNvPr>
          <p:cNvSpPr/>
          <p:nvPr/>
        </p:nvSpPr>
        <p:spPr>
          <a:xfrm>
            <a:off x="2715818" y="654191"/>
            <a:ext cx="852499"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E5C88EA3-DB97-4818-A8FB-E82A9278CECC}"/>
              </a:ext>
            </a:extLst>
          </p:cNvPr>
          <p:cNvSpPr/>
          <p:nvPr/>
        </p:nvSpPr>
        <p:spPr>
          <a:xfrm>
            <a:off x="1021977" y="746309"/>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44880F2-E7FC-11DD-8641-7513C83FC471}"/>
              </a:ext>
            </a:extLst>
          </p:cNvPr>
          <p:cNvSpPr txBox="1"/>
          <p:nvPr/>
        </p:nvSpPr>
        <p:spPr>
          <a:xfrm>
            <a:off x="1322781" y="960572"/>
            <a:ext cx="465192" cy="369332"/>
          </a:xfrm>
          <a:prstGeom prst="rect">
            <a:avLst/>
          </a:prstGeom>
          <a:noFill/>
        </p:spPr>
        <p:txBody>
          <a:bodyPr wrap="none" rtlCol="0">
            <a:spAutoFit/>
          </a:bodyPr>
          <a:lstStyle/>
          <a:p>
            <a:r>
              <a:rPr lang="en-US" altLang="zh-CN" dirty="0"/>
              <a:t>D1</a:t>
            </a:r>
            <a:endParaRPr lang="zh-CN" altLang="en-US" dirty="0"/>
          </a:p>
        </p:txBody>
      </p:sp>
      <p:sp>
        <p:nvSpPr>
          <p:cNvPr id="13" name="椭圆 12">
            <a:extLst>
              <a:ext uri="{FF2B5EF4-FFF2-40B4-BE49-F238E27FC236}">
                <a16:creationId xmlns:a16="http://schemas.microsoft.com/office/drawing/2014/main" id="{C61C5EE2-37BA-7B28-B342-74123572F0ED}"/>
              </a:ext>
            </a:extLst>
          </p:cNvPr>
          <p:cNvSpPr/>
          <p:nvPr/>
        </p:nvSpPr>
        <p:spPr>
          <a:xfrm>
            <a:off x="896471" y="2401188"/>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84948B50-C43F-E809-CF23-95FCD9A0F6A0}"/>
              </a:ext>
            </a:extLst>
          </p:cNvPr>
          <p:cNvSpPr txBox="1"/>
          <p:nvPr/>
        </p:nvSpPr>
        <p:spPr>
          <a:xfrm>
            <a:off x="1260028" y="2658034"/>
            <a:ext cx="465192" cy="369332"/>
          </a:xfrm>
          <a:prstGeom prst="rect">
            <a:avLst/>
          </a:prstGeom>
          <a:noFill/>
        </p:spPr>
        <p:txBody>
          <a:bodyPr wrap="none" rtlCol="0">
            <a:spAutoFit/>
          </a:bodyPr>
          <a:lstStyle/>
          <a:p>
            <a:r>
              <a:rPr lang="en-US" altLang="zh-CN" dirty="0"/>
              <a:t>D2</a:t>
            </a:r>
            <a:endParaRPr lang="zh-CN" altLang="en-US" dirty="0"/>
          </a:p>
        </p:txBody>
      </p:sp>
      <p:sp>
        <p:nvSpPr>
          <p:cNvPr id="15" name="椭圆 14">
            <a:extLst>
              <a:ext uri="{FF2B5EF4-FFF2-40B4-BE49-F238E27FC236}">
                <a16:creationId xmlns:a16="http://schemas.microsoft.com/office/drawing/2014/main" id="{E5852C07-82F7-C203-7D35-B2323B3D277F}"/>
              </a:ext>
            </a:extLst>
          </p:cNvPr>
          <p:cNvSpPr/>
          <p:nvPr/>
        </p:nvSpPr>
        <p:spPr>
          <a:xfrm>
            <a:off x="896471" y="3944470"/>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A780D522-6BAB-B3CE-49C6-F628DAF4371E}"/>
              </a:ext>
            </a:extLst>
          </p:cNvPr>
          <p:cNvSpPr txBox="1"/>
          <p:nvPr/>
        </p:nvSpPr>
        <p:spPr>
          <a:xfrm>
            <a:off x="1224656" y="4158733"/>
            <a:ext cx="465192" cy="369332"/>
          </a:xfrm>
          <a:prstGeom prst="rect">
            <a:avLst/>
          </a:prstGeom>
          <a:noFill/>
        </p:spPr>
        <p:txBody>
          <a:bodyPr wrap="none" rtlCol="0">
            <a:spAutoFit/>
          </a:bodyPr>
          <a:lstStyle/>
          <a:p>
            <a:r>
              <a:rPr lang="en-US" altLang="zh-CN" dirty="0"/>
              <a:t>D3</a:t>
            </a:r>
            <a:endParaRPr lang="zh-CN" altLang="en-US" dirty="0"/>
          </a:p>
        </p:txBody>
      </p:sp>
      <p:cxnSp>
        <p:nvCxnSpPr>
          <p:cNvPr id="18" name="直接箭头连接符 17">
            <a:extLst>
              <a:ext uri="{FF2B5EF4-FFF2-40B4-BE49-F238E27FC236}">
                <a16:creationId xmlns:a16="http://schemas.microsoft.com/office/drawing/2014/main" id="{5EE4FBBA-4AE6-1305-C2BB-D03112B80390}"/>
              </a:ext>
            </a:extLst>
          </p:cNvPr>
          <p:cNvCxnSpPr>
            <a:cxnSpLocks/>
            <a:stCxn id="11" idx="6"/>
            <a:endCxn id="21" idx="1"/>
          </p:cNvCxnSpPr>
          <p:nvPr/>
        </p:nvCxnSpPr>
        <p:spPr>
          <a:xfrm flipV="1">
            <a:off x="2088777" y="1125531"/>
            <a:ext cx="627041" cy="197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直接箭头连接符 18">
            <a:extLst>
              <a:ext uri="{FF2B5EF4-FFF2-40B4-BE49-F238E27FC236}">
                <a16:creationId xmlns:a16="http://schemas.microsoft.com/office/drawing/2014/main" id="{AE9D891D-5A00-C5E0-F158-14548F2E474E}"/>
              </a:ext>
            </a:extLst>
          </p:cNvPr>
          <p:cNvCxnSpPr/>
          <p:nvPr/>
        </p:nvCxnSpPr>
        <p:spPr>
          <a:xfrm>
            <a:off x="2133356" y="2823879"/>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直接箭头连接符 19">
            <a:extLst>
              <a:ext uri="{FF2B5EF4-FFF2-40B4-BE49-F238E27FC236}">
                <a16:creationId xmlns:a16="http://schemas.microsoft.com/office/drawing/2014/main" id="{1BC0ACC1-95D6-7472-5C88-38BF86023A7F}"/>
              </a:ext>
            </a:extLst>
          </p:cNvPr>
          <p:cNvCxnSpPr/>
          <p:nvPr/>
        </p:nvCxnSpPr>
        <p:spPr>
          <a:xfrm>
            <a:off x="2018033" y="4362678"/>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文本框 20">
            <a:extLst>
              <a:ext uri="{FF2B5EF4-FFF2-40B4-BE49-F238E27FC236}">
                <a16:creationId xmlns:a16="http://schemas.microsoft.com/office/drawing/2014/main" id="{13291007-EA13-D6DD-6E1F-B13F1F9EC995}"/>
              </a:ext>
            </a:extLst>
          </p:cNvPr>
          <p:cNvSpPr txBox="1"/>
          <p:nvPr/>
        </p:nvSpPr>
        <p:spPr>
          <a:xfrm>
            <a:off x="2715818" y="940865"/>
            <a:ext cx="506870" cy="369332"/>
          </a:xfrm>
          <a:prstGeom prst="rect">
            <a:avLst/>
          </a:prstGeom>
          <a:noFill/>
        </p:spPr>
        <p:txBody>
          <a:bodyPr wrap="none" rtlCol="0">
            <a:spAutoFit/>
          </a:bodyPr>
          <a:lstStyle/>
          <a:p>
            <a:r>
              <a:rPr lang="en-US" altLang="zh-CN" dirty="0"/>
              <a:t>M1</a:t>
            </a:r>
            <a:endParaRPr lang="zh-CN" altLang="en-US" dirty="0"/>
          </a:p>
        </p:txBody>
      </p:sp>
      <p:sp>
        <p:nvSpPr>
          <p:cNvPr id="22" name="文本框 21">
            <a:extLst>
              <a:ext uri="{FF2B5EF4-FFF2-40B4-BE49-F238E27FC236}">
                <a16:creationId xmlns:a16="http://schemas.microsoft.com/office/drawing/2014/main" id="{C1B8AFC7-AC37-6426-8BCB-0712BE168CBC}"/>
              </a:ext>
            </a:extLst>
          </p:cNvPr>
          <p:cNvSpPr txBox="1"/>
          <p:nvPr/>
        </p:nvSpPr>
        <p:spPr>
          <a:xfrm>
            <a:off x="2787048" y="2708690"/>
            <a:ext cx="506870" cy="369332"/>
          </a:xfrm>
          <a:prstGeom prst="rect">
            <a:avLst/>
          </a:prstGeom>
          <a:noFill/>
        </p:spPr>
        <p:txBody>
          <a:bodyPr wrap="none" rtlCol="0">
            <a:spAutoFit/>
          </a:bodyPr>
          <a:lstStyle/>
          <a:p>
            <a:r>
              <a:rPr lang="en-US" altLang="zh-CN" dirty="0"/>
              <a:t>M2</a:t>
            </a:r>
            <a:endParaRPr lang="zh-CN" altLang="en-US" dirty="0"/>
          </a:p>
        </p:txBody>
      </p:sp>
      <p:sp>
        <p:nvSpPr>
          <p:cNvPr id="23" name="文本框 22">
            <a:extLst>
              <a:ext uri="{FF2B5EF4-FFF2-40B4-BE49-F238E27FC236}">
                <a16:creationId xmlns:a16="http://schemas.microsoft.com/office/drawing/2014/main" id="{481A95D8-31F2-01C1-9CEC-D858F1C7DB7F}"/>
              </a:ext>
            </a:extLst>
          </p:cNvPr>
          <p:cNvSpPr txBox="1"/>
          <p:nvPr/>
        </p:nvSpPr>
        <p:spPr>
          <a:xfrm>
            <a:off x="2644588" y="4206686"/>
            <a:ext cx="506870" cy="369332"/>
          </a:xfrm>
          <a:prstGeom prst="rect">
            <a:avLst/>
          </a:prstGeom>
          <a:noFill/>
        </p:spPr>
        <p:txBody>
          <a:bodyPr wrap="none" rtlCol="0">
            <a:spAutoFit/>
          </a:bodyPr>
          <a:lstStyle/>
          <a:p>
            <a:r>
              <a:rPr lang="en-US" altLang="zh-CN" dirty="0"/>
              <a:t>M3</a:t>
            </a:r>
            <a:endParaRPr lang="zh-CN" altLang="en-US" dirty="0"/>
          </a:p>
        </p:txBody>
      </p:sp>
      <p:sp>
        <p:nvSpPr>
          <p:cNvPr id="27" name="文本框 26">
            <a:extLst>
              <a:ext uri="{FF2B5EF4-FFF2-40B4-BE49-F238E27FC236}">
                <a16:creationId xmlns:a16="http://schemas.microsoft.com/office/drawing/2014/main" id="{B123FF1E-B87E-AC5C-D13E-E7AA25ABE2E1}"/>
              </a:ext>
            </a:extLst>
          </p:cNvPr>
          <p:cNvSpPr txBox="1"/>
          <p:nvPr/>
        </p:nvSpPr>
        <p:spPr>
          <a:xfrm>
            <a:off x="2596132" y="294534"/>
            <a:ext cx="1125629" cy="369332"/>
          </a:xfrm>
          <a:prstGeom prst="rect">
            <a:avLst/>
          </a:prstGeom>
          <a:noFill/>
        </p:spPr>
        <p:txBody>
          <a:bodyPr wrap="none" rtlCol="0">
            <a:spAutoFit/>
          </a:bodyPr>
          <a:lstStyle/>
          <a:p>
            <a:r>
              <a:rPr lang="zh-CN" altLang="en-US" dirty="0"/>
              <a:t>代理模型</a:t>
            </a:r>
          </a:p>
        </p:txBody>
      </p:sp>
      <p:cxnSp>
        <p:nvCxnSpPr>
          <p:cNvPr id="29" name="直接箭头连接符 28">
            <a:extLst>
              <a:ext uri="{FF2B5EF4-FFF2-40B4-BE49-F238E27FC236}">
                <a16:creationId xmlns:a16="http://schemas.microsoft.com/office/drawing/2014/main" id="{6A8CC2AD-1280-F254-E9ED-4E2290B8C570}"/>
              </a:ext>
            </a:extLst>
          </p:cNvPr>
          <p:cNvCxnSpPr/>
          <p:nvPr/>
        </p:nvCxnSpPr>
        <p:spPr>
          <a:xfrm>
            <a:off x="3568317" y="1145239"/>
            <a:ext cx="84231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直接箭头连接符 30">
            <a:extLst>
              <a:ext uri="{FF2B5EF4-FFF2-40B4-BE49-F238E27FC236}">
                <a16:creationId xmlns:a16="http://schemas.microsoft.com/office/drawing/2014/main" id="{409E661A-FA04-CD88-E6F3-55782722154F}"/>
              </a:ext>
            </a:extLst>
          </p:cNvPr>
          <p:cNvCxnSpPr/>
          <p:nvPr/>
        </p:nvCxnSpPr>
        <p:spPr>
          <a:xfrm>
            <a:off x="3648635" y="2844052"/>
            <a:ext cx="8785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直接箭头连接符 32">
            <a:extLst>
              <a:ext uri="{FF2B5EF4-FFF2-40B4-BE49-F238E27FC236}">
                <a16:creationId xmlns:a16="http://schemas.microsoft.com/office/drawing/2014/main" id="{A060F4E7-7498-80C4-CE84-092E7C176B7D}"/>
              </a:ext>
            </a:extLst>
          </p:cNvPr>
          <p:cNvCxnSpPr/>
          <p:nvPr/>
        </p:nvCxnSpPr>
        <p:spPr>
          <a:xfrm>
            <a:off x="3568317" y="4464424"/>
            <a:ext cx="101264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矩形 33">
            <a:extLst>
              <a:ext uri="{FF2B5EF4-FFF2-40B4-BE49-F238E27FC236}">
                <a16:creationId xmlns:a16="http://schemas.microsoft.com/office/drawing/2014/main" id="{601BC149-8F40-CC6E-CB20-C4527DD7E55C}"/>
              </a:ext>
            </a:extLst>
          </p:cNvPr>
          <p:cNvSpPr/>
          <p:nvPr/>
        </p:nvSpPr>
        <p:spPr>
          <a:xfrm>
            <a:off x="4589685" y="746309"/>
            <a:ext cx="1416668"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a:extLst>
              <a:ext uri="{FF2B5EF4-FFF2-40B4-BE49-F238E27FC236}">
                <a16:creationId xmlns:a16="http://schemas.microsoft.com/office/drawing/2014/main" id="{9E564557-4BE1-7B06-300A-1BEE0F6B5A21}"/>
              </a:ext>
            </a:extLst>
          </p:cNvPr>
          <p:cNvSpPr txBox="1"/>
          <p:nvPr/>
        </p:nvSpPr>
        <p:spPr>
          <a:xfrm>
            <a:off x="4410635" y="307569"/>
            <a:ext cx="1838965" cy="369332"/>
          </a:xfrm>
          <a:prstGeom prst="rect">
            <a:avLst/>
          </a:prstGeom>
          <a:noFill/>
        </p:spPr>
        <p:txBody>
          <a:bodyPr wrap="none" rtlCol="0">
            <a:spAutoFit/>
          </a:bodyPr>
          <a:lstStyle/>
          <a:p>
            <a:r>
              <a:rPr lang="zh-CN" altLang="en-US" dirty="0"/>
              <a:t>带水印的数据集</a:t>
            </a:r>
          </a:p>
        </p:txBody>
      </p:sp>
      <p:sp>
        <p:nvSpPr>
          <p:cNvPr id="36" name="文本框 35">
            <a:extLst>
              <a:ext uri="{FF2B5EF4-FFF2-40B4-BE49-F238E27FC236}">
                <a16:creationId xmlns:a16="http://schemas.microsoft.com/office/drawing/2014/main" id="{F516E0F5-9329-CB5C-B4E6-B9CBDD54DBD5}"/>
              </a:ext>
            </a:extLst>
          </p:cNvPr>
          <p:cNvSpPr txBox="1"/>
          <p:nvPr/>
        </p:nvSpPr>
        <p:spPr>
          <a:xfrm>
            <a:off x="4958418" y="970887"/>
            <a:ext cx="585417" cy="369332"/>
          </a:xfrm>
          <a:prstGeom prst="rect">
            <a:avLst/>
          </a:prstGeom>
          <a:noFill/>
        </p:spPr>
        <p:txBody>
          <a:bodyPr wrap="none" rtlCol="0">
            <a:spAutoFit/>
          </a:bodyPr>
          <a:lstStyle/>
          <a:p>
            <a:r>
              <a:rPr lang="en-US" altLang="zh-CN" dirty="0"/>
              <a:t>DT1</a:t>
            </a:r>
            <a:endParaRPr lang="zh-CN" altLang="en-US" dirty="0"/>
          </a:p>
        </p:txBody>
      </p:sp>
      <p:sp>
        <p:nvSpPr>
          <p:cNvPr id="37" name="文本框 36">
            <a:extLst>
              <a:ext uri="{FF2B5EF4-FFF2-40B4-BE49-F238E27FC236}">
                <a16:creationId xmlns:a16="http://schemas.microsoft.com/office/drawing/2014/main" id="{3DF597DF-D023-368F-A2A4-F1FA1106A36F}"/>
              </a:ext>
            </a:extLst>
          </p:cNvPr>
          <p:cNvSpPr txBox="1"/>
          <p:nvPr/>
        </p:nvSpPr>
        <p:spPr>
          <a:xfrm>
            <a:off x="4884685" y="2708690"/>
            <a:ext cx="585417" cy="369332"/>
          </a:xfrm>
          <a:prstGeom prst="rect">
            <a:avLst/>
          </a:prstGeom>
          <a:noFill/>
        </p:spPr>
        <p:txBody>
          <a:bodyPr wrap="none" rtlCol="0">
            <a:spAutoFit/>
          </a:bodyPr>
          <a:lstStyle/>
          <a:p>
            <a:r>
              <a:rPr lang="en-US" altLang="zh-CN" dirty="0"/>
              <a:t>DT2</a:t>
            </a:r>
            <a:endParaRPr lang="zh-CN" altLang="en-US" dirty="0"/>
          </a:p>
        </p:txBody>
      </p:sp>
      <p:sp>
        <p:nvSpPr>
          <p:cNvPr id="38" name="文本框 37">
            <a:extLst>
              <a:ext uri="{FF2B5EF4-FFF2-40B4-BE49-F238E27FC236}">
                <a16:creationId xmlns:a16="http://schemas.microsoft.com/office/drawing/2014/main" id="{A1A61FA0-1E3D-765F-BBED-41185D7DAEF9}"/>
              </a:ext>
            </a:extLst>
          </p:cNvPr>
          <p:cNvSpPr txBox="1"/>
          <p:nvPr/>
        </p:nvSpPr>
        <p:spPr>
          <a:xfrm>
            <a:off x="4744700" y="4279758"/>
            <a:ext cx="585417" cy="369332"/>
          </a:xfrm>
          <a:prstGeom prst="rect">
            <a:avLst/>
          </a:prstGeom>
          <a:noFill/>
        </p:spPr>
        <p:txBody>
          <a:bodyPr wrap="none" rtlCol="0">
            <a:spAutoFit/>
          </a:bodyPr>
          <a:lstStyle/>
          <a:p>
            <a:r>
              <a:rPr lang="en-US" altLang="zh-CN" dirty="0"/>
              <a:t>DT3</a:t>
            </a:r>
            <a:endParaRPr lang="zh-CN" altLang="en-US" dirty="0"/>
          </a:p>
        </p:txBody>
      </p:sp>
      <p:cxnSp>
        <p:nvCxnSpPr>
          <p:cNvPr id="40" name="直接箭头连接符 39">
            <a:extLst>
              <a:ext uri="{FF2B5EF4-FFF2-40B4-BE49-F238E27FC236}">
                <a16:creationId xmlns:a16="http://schemas.microsoft.com/office/drawing/2014/main" id="{FB9CC128-E3CD-3D1A-1055-B5656DD62A74}"/>
              </a:ext>
            </a:extLst>
          </p:cNvPr>
          <p:cNvCxnSpPr>
            <a:cxnSpLocks/>
          </p:cNvCxnSpPr>
          <p:nvPr/>
        </p:nvCxnSpPr>
        <p:spPr>
          <a:xfrm>
            <a:off x="6096000" y="2844052"/>
            <a:ext cx="93172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文本框 41">
            <a:extLst>
              <a:ext uri="{FF2B5EF4-FFF2-40B4-BE49-F238E27FC236}">
                <a16:creationId xmlns:a16="http://schemas.microsoft.com/office/drawing/2014/main" id="{D2B9A504-35EE-DDB0-14E8-879BED48A501}"/>
              </a:ext>
            </a:extLst>
          </p:cNvPr>
          <p:cNvSpPr txBox="1"/>
          <p:nvPr/>
        </p:nvSpPr>
        <p:spPr>
          <a:xfrm>
            <a:off x="6068862" y="2473368"/>
            <a:ext cx="1107996" cy="369332"/>
          </a:xfrm>
          <a:prstGeom prst="rect">
            <a:avLst/>
          </a:prstGeom>
          <a:noFill/>
        </p:spPr>
        <p:txBody>
          <a:bodyPr wrap="none" rtlCol="0">
            <a:spAutoFit/>
          </a:bodyPr>
          <a:lstStyle/>
          <a:p>
            <a:r>
              <a:rPr lang="zh-CN" altLang="en-US" dirty="0"/>
              <a:t>水印验证</a:t>
            </a:r>
          </a:p>
        </p:txBody>
      </p:sp>
      <p:sp>
        <p:nvSpPr>
          <p:cNvPr id="45" name="矩形 44">
            <a:extLst>
              <a:ext uri="{FF2B5EF4-FFF2-40B4-BE49-F238E27FC236}">
                <a16:creationId xmlns:a16="http://schemas.microsoft.com/office/drawing/2014/main" id="{2BE42A31-A33B-8768-3A8D-ABCBEF6FA467}"/>
              </a:ext>
            </a:extLst>
          </p:cNvPr>
          <p:cNvSpPr/>
          <p:nvPr/>
        </p:nvSpPr>
        <p:spPr>
          <a:xfrm>
            <a:off x="7176858" y="418870"/>
            <a:ext cx="1267895" cy="48476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7425F293-D56C-C41C-EE15-442F118492D0}"/>
              </a:ext>
            </a:extLst>
          </p:cNvPr>
          <p:cNvSpPr txBox="1"/>
          <p:nvPr/>
        </p:nvSpPr>
        <p:spPr>
          <a:xfrm>
            <a:off x="7518096" y="742059"/>
            <a:ext cx="439544" cy="369332"/>
          </a:xfrm>
          <a:prstGeom prst="rect">
            <a:avLst/>
          </a:prstGeom>
          <a:noFill/>
        </p:spPr>
        <p:txBody>
          <a:bodyPr wrap="none" rtlCol="0">
            <a:spAutoFit/>
          </a:bodyPr>
          <a:lstStyle/>
          <a:p>
            <a:r>
              <a:rPr lang="en-US" altLang="zh-CN" dirty="0"/>
              <a:t>R1</a:t>
            </a:r>
            <a:endParaRPr lang="zh-CN" altLang="en-US" dirty="0"/>
          </a:p>
        </p:txBody>
      </p:sp>
      <p:sp>
        <p:nvSpPr>
          <p:cNvPr id="47" name="文本框 46">
            <a:extLst>
              <a:ext uri="{FF2B5EF4-FFF2-40B4-BE49-F238E27FC236}">
                <a16:creationId xmlns:a16="http://schemas.microsoft.com/office/drawing/2014/main" id="{0CE6215F-C156-DDAC-6319-D8B3C08BC345}"/>
              </a:ext>
            </a:extLst>
          </p:cNvPr>
          <p:cNvSpPr txBox="1"/>
          <p:nvPr/>
        </p:nvSpPr>
        <p:spPr>
          <a:xfrm>
            <a:off x="7518096" y="2225257"/>
            <a:ext cx="439544" cy="369332"/>
          </a:xfrm>
          <a:prstGeom prst="rect">
            <a:avLst/>
          </a:prstGeom>
          <a:noFill/>
        </p:spPr>
        <p:txBody>
          <a:bodyPr wrap="none" rtlCol="0">
            <a:spAutoFit/>
          </a:bodyPr>
          <a:lstStyle/>
          <a:p>
            <a:r>
              <a:rPr lang="en-US" altLang="zh-CN" dirty="0"/>
              <a:t>R2</a:t>
            </a:r>
            <a:endParaRPr lang="zh-CN" altLang="en-US" dirty="0"/>
          </a:p>
        </p:txBody>
      </p:sp>
      <p:sp>
        <p:nvSpPr>
          <p:cNvPr id="48" name="文本框 47">
            <a:extLst>
              <a:ext uri="{FF2B5EF4-FFF2-40B4-BE49-F238E27FC236}">
                <a16:creationId xmlns:a16="http://schemas.microsoft.com/office/drawing/2014/main" id="{9ED4E36D-1FE9-1A15-FD39-D864841AC4CF}"/>
              </a:ext>
            </a:extLst>
          </p:cNvPr>
          <p:cNvSpPr txBox="1"/>
          <p:nvPr/>
        </p:nvSpPr>
        <p:spPr>
          <a:xfrm>
            <a:off x="7591033" y="3928548"/>
            <a:ext cx="439544" cy="369332"/>
          </a:xfrm>
          <a:prstGeom prst="rect">
            <a:avLst/>
          </a:prstGeom>
          <a:noFill/>
        </p:spPr>
        <p:txBody>
          <a:bodyPr wrap="none" rtlCol="0">
            <a:spAutoFit/>
          </a:bodyPr>
          <a:lstStyle/>
          <a:p>
            <a:r>
              <a:rPr lang="en-US" altLang="zh-CN" dirty="0"/>
              <a:t>R3</a:t>
            </a:r>
            <a:endParaRPr lang="zh-CN" altLang="en-US" dirty="0"/>
          </a:p>
        </p:txBody>
      </p:sp>
    </p:spTree>
    <p:extLst>
      <p:ext uri="{BB962C8B-B14F-4D97-AF65-F5344CB8AC3E}">
        <p14:creationId xmlns:p14="http://schemas.microsoft.com/office/powerpoint/2010/main" val="2741308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56B40-7E55-7E16-A023-BF60C4BFE6CF}"/>
            </a:ext>
          </a:extLst>
        </p:cNvPr>
        <p:cNvGrpSpPr/>
        <p:nvPr/>
      </p:nvGrpSpPr>
      <p:grpSpPr>
        <a:xfrm>
          <a:off x="0" y="0"/>
          <a:ext cx="0" cy="0"/>
          <a:chOff x="0" y="0"/>
          <a:chExt cx="0" cy="0"/>
        </a:xfrm>
      </p:grpSpPr>
      <p:sp>
        <p:nvSpPr>
          <p:cNvPr id="4" name="椭圆 3">
            <a:extLst>
              <a:ext uri="{FF2B5EF4-FFF2-40B4-BE49-F238E27FC236}">
                <a16:creationId xmlns:a16="http://schemas.microsoft.com/office/drawing/2014/main" id="{E2D1ABF9-9137-23D1-BB8F-57550C3B1ED1}"/>
              </a:ext>
            </a:extLst>
          </p:cNvPr>
          <p:cNvSpPr/>
          <p:nvPr/>
        </p:nvSpPr>
        <p:spPr>
          <a:xfrm>
            <a:off x="949897" y="690282"/>
            <a:ext cx="3460376" cy="273871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1E969D7A-1F8A-63D8-C672-0BDAB3903C81}"/>
              </a:ext>
            </a:extLst>
          </p:cNvPr>
          <p:cNvSpPr/>
          <p:nvPr/>
        </p:nvSpPr>
        <p:spPr>
          <a:xfrm>
            <a:off x="1366756" y="1284193"/>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2DBA88C-AF13-024E-9591-CFD56085A1CF}"/>
              </a:ext>
            </a:extLst>
          </p:cNvPr>
          <p:cNvSpPr/>
          <p:nvPr/>
        </p:nvSpPr>
        <p:spPr>
          <a:xfrm>
            <a:off x="2850415" y="1284193"/>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8CFC647A-75BA-559F-F818-1A78EC0954A7}"/>
              </a:ext>
            </a:extLst>
          </p:cNvPr>
          <p:cNvSpPr/>
          <p:nvPr/>
        </p:nvSpPr>
        <p:spPr>
          <a:xfrm>
            <a:off x="2057038" y="2447364"/>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BCF8320B-0D92-399F-C51E-806C04DD6C5D}"/>
              </a:ext>
            </a:extLst>
          </p:cNvPr>
          <p:cNvSpPr txBox="1"/>
          <p:nvPr/>
        </p:nvSpPr>
        <p:spPr>
          <a:xfrm>
            <a:off x="1667560" y="1498456"/>
            <a:ext cx="585417" cy="369332"/>
          </a:xfrm>
          <a:prstGeom prst="rect">
            <a:avLst/>
          </a:prstGeom>
          <a:noFill/>
        </p:spPr>
        <p:txBody>
          <a:bodyPr wrap="none" rtlCol="0">
            <a:spAutoFit/>
          </a:bodyPr>
          <a:lstStyle/>
          <a:p>
            <a:r>
              <a:rPr lang="en-US" altLang="zh-CN" dirty="0"/>
              <a:t>DT1</a:t>
            </a:r>
            <a:endParaRPr lang="zh-CN" altLang="en-US" dirty="0"/>
          </a:p>
        </p:txBody>
      </p:sp>
      <p:sp>
        <p:nvSpPr>
          <p:cNvPr id="9" name="文本框 8">
            <a:extLst>
              <a:ext uri="{FF2B5EF4-FFF2-40B4-BE49-F238E27FC236}">
                <a16:creationId xmlns:a16="http://schemas.microsoft.com/office/drawing/2014/main" id="{6FAD1FA7-AB46-332B-FE7E-7BA074FE1D67}"/>
              </a:ext>
            </a:extLst>
          </p:cNvPr>
          <p:cNvSpPr txBox="1"/>
          <p:nvPr/>
        </p:nvSpPr>
        <p:spPr>
          <a:xfrm>
            <a:off x="3213972" y="1541039"/>
            <a:ext cx="585417" cy="369332"/>
          </a:xfrm>
          <a:prstGeom prst="rect">
            <a:avLst/>
          </a:prstGeom>
          <a:noFill/>
        </p:spPr>
        <p:txBody>
          <a:bodyPr wrap="none" rtlCol="0">
            <a:spAutoFit/>
          </a:bodyPr>
          <a:lstStyle/>
          <a:p>
            <a:r>
              <a:rPr lang="en-US" altLang="zh-CN" dirty="0"/>
              <a:t>DT2</a:t>
            </a:r>
            <a:endParaRPr lang="zh-CN" altLang="en-US" dirty="0"/>
          </a:p>
        </p:txBody>
      </p:sp>
      <p:sp>
        <p:nvSpPr>
          <p:cNvPr id="10" name="文本框 9">
            <a:extLst>
              <a:ext uri="{FF2B5EF4-FFF2-40B4-BE49-F238E27FC236}">
                <a16:creationId xmlns:a16="http://schemas.microsoft.com/office/drawing/2014/main" id="{977D25E2-30A0-1ED9-799A-13CE42D1844C}"/>
              </a:ext>
            </a:extLst>
          </p:cNvPr>
          <p:cNvSpPr txBox="1"/>
          <p:nvPr/>
        </p:nvSpPr>
        <p:spPr>
          <a:xfrm>
            <a:off x="2385223" y="2661627"/>
            <a:ext cx="585417" cy="369332"/>
          </a:xfrm>
          <a:prstGeom prst="rect">
            <a:avLst/>
          </a:prstGeom>
          <a:noFill/>
        </p:spPr>
        <p:txBody>
          <a:bodyPr wrap="none" rtlCol="0">
            <a:spAutoFit/>
          </a:bodyPr>
          <a:lstStyle/>
          <a:p>
            <a:r>
              <a:rPr lang="en-US" altLang="zh-CN" dirty="0"/>
              <a:t>DT3</a:t>
            </a:r>
            <a:endParaRPr lang="zh-CN" altLang="en-US" dirty="0"/>
          </a:p>
        </p:txBody>
      </p:sp>
      <p:cxnSp>
        <p:nvCxnSpPr>
          <p:cNvPr id="3" name="直接箭头连接符 2">
            <a:extLst>
              <a:ext uri="{FF2B5EF4-FFF2-40B4-BE49-F238E27FC236}">
                <a16:creationId xmlns:a16="http://schemas.microsoft.com/office/drawing/2014/main" id="{82C26054-4723-B686-BBAA-33A92ACEC652}"/>
              </a:ext>
            </a:extLst>
          </p:cNvPr>
          <p:cNvCxnSpPr>
            <a:stCxn id="4" idx="6"/>
          </p:cNvCxnSpPr>
          <p:nvPr/>
        </p:nvCxnSpPr>
        <p:spPr>
          <a:xfrm>
            <a:off x="4410273" y="2059641"/>
            <a:ext cx="1461609" cy="224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2AC8B9BF-9773-E20B-72C2-2B832790EA2A}"/>
              </a:ext>
            </a:extLst>
          </p:cNvPr>
          <p:cNvSpPr txBox="1"/>
          <p:nvPr/>
        </p:nvSpPr>
        <p:spPr>
          <a:xfrm>
            <a:off x="4587079" y="1413310"/>
            <a:ext cx="1107996" cy="646331"/>
          </a:xfrm>
          <a:prstGeom prst="rect">
            <a:avLst/>
          </a:prstGeom>
          <a:noFill/>
        </p:spPr>
        <p:txBody>
          <a:bodyPr wrap="none" rtlCol="0">
            <a:spAutoFit/>
          </a:bodyPr>
          <a:lstStyle/>
          <a:p>
            <a:r>
              <a:rPr lang="zh-CN" altLang="en-US" dirty="0"/>
              <a:t>非法用户</a:t>
            </a:r>
            <a:endParaRPr lang="en-US" altLang="zh-CN" dirty="0"/>
          </a:p>
          <a:p>
            <a:r>
              <a:rPr lang="zh-CN" altLang="en-US" dirty="0"/>
              <a:t>训练模型</a:t>
            </a:r>
          </a:p>
        </p:txBody>
      </p:sp>
      <p:sp>
        <p:nvSpPr>
          <p:cNvPr id="25" name="文本框 24">
            <a:extLst>
              <a:ext uri="{FF2B5EF4-FFF2-40B4-BE49-F238E27FC236}">
                <a16:creationId xmlns:a16="http://schemas.microsoft.com/office/drawing/2014/main" id="{6A250C17-6FD5-9EF7-9868-0489A15CE66B}"/>
              </a:ext>
            </a:extLst>
          </p:cNvPr>
          <p:cNvSpPr txBox="1"/>
          <p:nvPr/>
        </p:nvSpPr>
        <p:spPr>
          <a:xfrm>
            <a:off x="1200603" y="3654468"/>
            <a:ext cx="4115229" cy="1754326"/>
          </a:xfrm>
          <a:prstGeom prst="rect">
            <a:avLst/>
          </a:prstGeom>
          <a:noFill/>
        </p:spPr>
        <p:txBody>
          <a:bodyPr wrap="none" rtlCol="0">
            <a:spAutoFit/>
          </a:bodyPr>
          <a:lstStyle/>
          <a:p>
            <a:r>
              <a:rPr lang="zh-CN" altLang="en-US" dirty="0"/>
              <a:t>用户按照比例混合的数据集</a:t>
            </a:r>
            <a:endParaRPr lang="en-US" altLang="zh-CN" dirty="0"/>
          </a:p>
          <a:p>
            <a:endParaRPr lang="en-US" altLang="zh-CN" dirty="0"/>
          </a:p>
          <a:p>
            <a:r>
              <a:rPr lang="en-US" altLang="zh-CN" dirty="0">
                <a:solidFill>
                  <a:srgbClr val="FF0000"/>
                </a:solidFill>
              </a:rPr>
              <a:t>1</a:t>
            </a:r>
            <a:r>
              <a:rPr lang="zh-CN" altLang="en-US" dirty="0">
                <a:solidFill>
                  <a:srgbClr val="FF0000"/>
                </a:solidFill>
              </a:rPr>
              <a:t>、稀释注入的水印 （水印方法）</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2</a:t>
            </a:r>
            <a:r>
              <a:rPr lang="zh-CN" altLang="en-US" dirty="0">
                <a:solidFill>
                  <a:srgbClr val="FF0000"/>
                </a:solidFill>
              </a:rPr>
              <a:t>、破坏了特有数据集固定的数据指纹</a:t>
            </a:r>
            <a:endParaRPr lang="en-US" altLang="zh-CN" dirty="0">
              <a:solidFill>
                <a:srgbClr val="FF0000"/>
              </a:solidFill>
            </a:endParaRPr>
          </a:p>
          <a:p>
            <a:endParaRPr lang="zh-CN" altLang="en-US" dirty="0"/>
          </a:p>
        </p:txBody>
      </p:sp>
      <p:sp>
        <p:nvSpPr>
          <p:cNvPr id="26" name="矩形 25">
            <a:extLst>
              <a:ext uri="{FF2B5EF4-FFF2-40B4-BE49-F238E27FC236}">
                <a16:creationId xmlns:a16="http://schemas.microsoft.com/office/drawing/2014/main" id="{3192E46C-D8C6-D588-7B23-2B4E6A839054}"/>
              </a:ext>
            </a:extLst>
          </p:cNvPr>
          <p:cNvSpPr/>
          <p:nvPr/>
        </p:nvSpPr>
        <p:spPr>
          <a:xfrm>
            <a:off x="5903438" y="1541039"/>
            <a:ext cx="1461609" cy="9040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a:extLst>
              <a:ext uri="{FF2B5EF4-FFF2-40B4-BE49-F238E27FC236}">
                <a16:creationId xmlns:a16="http://schemas.microsoft.com/office/drawing/2014/main" id="{0DB744DD-9CCE-5446-B33B-663C0FA2C617}"/>
              </a:ext>
            </a:extLst>
          </p:cNvPr>
          <p:cNvSpPr txBox="1"/>
          <p:nvPr/>
        </p:nvSpPr>
        <p:spPr>
          <a:xfrm>
            <a:off x="6096000" y="1797885"/>
            <a:ext cx="1125629" cy="369332"/>
          </a:xfrm>
          <a:prstGeom prst="rect">
            <a:avLst/>
          </a:prstGeom>
          <a:noFill/>
        </p:spPr>
        <p:txBody>
          <a:bodyPr wrap="none" rtlCol="0">
            <a:spAutoFit/>
          </a:bodyPr>
          <a:lstStyle/>
          <a:p>
            <a:r>
              <a:rPr lang="zh-CN" altLang="en-US" dirty="0"/>
              <a:t>黑盒模型</a:t>
            </a:r>
          </a:p>
        </p:txBody>
      </p:sp>
      <p:cxnSp>
        <p:nvCxnSpPr>
          <p:cNvPr id="32" name="直接箭头连接符 31">
            <a:extLst>
              <a:ext uri="{FF2B5EF4-FFF2-40B4-BE49-F238E27FC236}">
                <a16:creationId xmlns:a16="http://schemas.microsoft.com/office/drawing/2014/main" id="{18051672-E070-4FEE-7CE6-669B46596843}"/>
              </a:ext>
            </a:extLst>
          </p:cNvPr>
          <p:cNvCxnSpPr>
            <a:stCxn id="26" idx="3"/>
          </p:cNvCxnSpPr>
          <p:nvPr/>
        </p:nvCxnSpPr>
        <p:spPr>
          <a:xfrm>
            <a:off x="7365047" y="1993082"/>
            <a:ext cx="112452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文本框 38">
            <a:extLst>
              <a:ext uri="{FF2B5EF4-FFF2-40B4-BE49-F238E27FC236}">
                <a16:creationId xmlns:a16="http://schemas.microsoft.com/office/drawing/2014/main" id="{C600153A-2D12-5CEC-79E8-0137586FD261}"/>
              </a:ext>
            </a:extLst>
          </p:cNvPr>
          <p:cNvSpPr txBox="1"/>
          <p:nvPr/>
        </p:nvSpPr>
        <p:spPr>
          <a:xfrm>
            <a:off x="7396603" y="1336220"/>
            <a:ext cx="1194558" cy="646331"/>
          </a:xfrm>
          <a:prstGeom prst="rect">
            <a:avLst/>
          </a:prstGeom>
          <a:noFill/>
        </p:spPr>
        <p:txBody>
          <a:bodyPr wrap="none" rtlCol="0">
            <a:spAutoFit/>
          </a:bodyPr>
          <a:lstStyle/>
          <a:p>
            <a:r>
              <a:rPr lang="zh-CN" altLang="en-US" dirty="0"/>
              <a:t>检测水印</a:t>
            </a:r>
            <a:r>
              <a:rPr lang="en-US" altLang="zh-CN" dirty="0"/>
              <a:t>/</a:t>
            </a:r>
          </a:p>
          <a:p>
            <a:r>
              <a:rPr lang="zh-CN" altLang="en-US" dirty="0"/>
              <a:t>提取指纹</a:t>
            </a:r>
          </a:p>
        </p:txBody>
      </p:sp>
      <p:sp>
        <p:nvSpPr>
          <p:cNvPr id="41" name="文本框 40">
            <a:extLst>
              <a:ext uri="{FF2B5EF4-FFF2-40B4-BE49-F238E27FC236}">
                <a16:creationId xmlns:a16="http://schemas.microsoft.com/office/drawing/2014/main" id="{C9721F23-23BA-15C3-2A0F-A05CF417EF20}"/>
              </a:ext>
            </a:extLst>
          </p:cNvPr>
          <p:cNvSpPr txBox="1"/>
          <p:nvPr/>
        </p:nvSpPr>
        <p:spPr>
          <a:xfrm>
            <a:off x="8512577" y="1797885"/>
            <a:ext cx="1107996" cy="369332"/>
          </a:xfrm>
          <a:prstGeom prst="rect">
            <a:avLst/>
          </a:prstGeom>
          <a:noFill/>
        </p:spPr>
        <p:txBody>
          <a:bodyPr wrap="none" rtlCol="0">
            <a:spAutoFit/>
          </a:bodyPr>
          <a:lstStyle/>
          <a:p>
            <a:r>
              <a:rPr lang="zh-CN" altLang="en-US" dirty="0"/>
              <a:t>效果变差</a:t>
            </a:r>
          </a:p>
        </p:txBody>
      </p:sp>
    </p:spTree>
    <p:extLst>
      <p:ext uri="{BB962C8B-B14F-4D97-AF65-F5344CB8AC3E}">
        <p14:creationId xmlns:p14="http://schemas.microsoft.com/office/powerpoint/2010/main" val="87725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E22E8F8C-F4CE-6449-E810-933295FBD105}"/>
              </a:ext>
            </a:extLst>
          </p:cNvPr>
          <p:cNvPicPr>
            <a:picLocks noGrp="1" noChangeAspect="1"/>
          </p:cNvPicPr>
          <p:nvPr>
            <p:ph idx="1"/>
          </p:nvPr>
        </p:nvPicPr>
        <p:blipFill>
          <a:blip r:embed="rId2"/>
          <a:stretch>
            <a:fillRect/>
          </a:stretch>
        </p:blipFill>
        <p:spPr>
          <a:xfrm>
            <a:off x="712694" y="615718"/>
            <a:ext cx="4404742" cy="1813717"/>
          </a:xfrm>
          <a:prstGeom prst="rect">
            <a:avLst/>
          </a:prstGeom>
        </p:spPr>
      </p:pic>
      <p:pic>
        <p:nvPicPr>
          <p:cNvPr id="7" name="图片 6">
            <a:extLst>
              <a:ext uri="{FF2B5EF4-FFF2-40B4-BE49-F238E27FC236}">
                <a16:creationId xmlns:a16="http://schemas.microsoft.com/office/drawing/2014/main" id="{7E8770CB-4C45-4B92-A607-F38B1532C9C8}"/>
              </a:ext>
            </a:extLst>
          </p:cNvPr>
          <p:cNvPicPr>
            <a:picLocks noChangeAspect="1"/>
          </p:cNvPicPr>
          <p:nvPr/>
        </p:nvPicPr>
        <p:blipFill>
          <a:blip r:embed="rId3"/>
          <a:stretch>
            <a:fillRect/>
          </a:stretch>
        </p:blipFill>
        <p:spPr>
          <a:xfrm>
            <a:off x="6513010" y="392273"/>
            <a:ext cx="4320914" cy="3635055"/>
          </a:xfrm>
          <a:prstGeom prst="rect">
            <a:avLst/>
          </a:prstGeom>
        </p:spPr>
      </p:pic>
      <p:pic>
        <p:nvPicPr>
          <p:cNvPr id="9" name="图片 8">
            <a:extLst>
              <a:ext uri="{FF2B5EF4-FFF2-40B4-BE49-F238E27FC236}">
                <a16:creationId xmlns:a16="http://schemas.microsoft.com/office/drawing/2014/main" id="{6DFE2A50-3D10-97F1-0F4A-B84F8744F64F}"/>
              </a:ext>
            </a:extLst>
          </p:cNvPr>
          <p:cNvPicPr>
            <a:picLocks noChangeAspect="1"/>
          </p:cNvPicPr>
          <p:nvPr/>
        </p:nvPicPr>
        <p:blipFill>
          <a:blip r:embed="rId4"/>
          <a:stretch>
            <a:fillRect/>
          </a:stretch>
        </p:blipFill>
        <p:spPr>
          <a:xfrm>
            <a:off x="945700" y="2429435"/>
            <a:ext cx="3240817" cy="2901592"/>
          </a:xfrm>
          <a:prstGeom prst="rect">
            <a:avLst/>
          </a:prstGeom>
        </p:spPr>
      </p:pic>
      <p:sp>
        <p:nvSpPr>
          <p:cNvPr id="10" name="文本框 9">
            <a:extLst>
              <a:ext uri="{FF2B5EF4-FFF2-40B4-BE49-F238E27FC236}">
                <a16:creationId xmlns:a16="http://schemas.microsoft.com/office/drawing/2014/main" id="{09D621F1-7BAF-AD2A-45B1-F0B6B5E2A123}"/>
              </a:ext>
            </a:extLst>
          </p:cNvPr>
          <p:cNvSpPr txBox="1"/>
          <p:nvPr/>
        </p:nvSpPr>
        <p:spPr>
          <a:xfrm>
            <a:off x="6513010" y="4168589"/>
            <a:ext cx="3857146" cy="1477328"/>
          </a:xfrm>
          <a:prstGeom prst="rect">
            <a:avLst/>
          </a:prstGeom>
          <a:noFill/>
        </p:spPr>
        <p:txBody>
          <a:bodyPr wrap="none" rtlCol="0">
            <a:spAutoFit/>
          </a:bodyPr>
          <a:lstStyle/>
          <a:p>
            <a:r>
              <a:rPr lang="zh-CN" altLang="en-US" dirty="0">
                <a:solidFill>
                  <a:srgbClr val="FF0000"/>
                </a:solidFill>
              </a:rPr>
              <a:t>算法的表头、连接关系 不要用优化</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最终优化 </a:t>
            </a:r>
            <a:r>
              <a:rPr lang="en-US" altLang="zh-CN" dirty="0">
                <a:solidFill>
                  <a:srgbClr val="FF0000"/>
                </a:solidFill>
              </a:rPr>
              <a:t>-&gt; </a:t>
            </a:r>
            <a:r>
              <a:rPr lang="zh-CN" altLang="en-US" dirty="0">
                <a:solidFill>
                  <a:srgbClr val="FF0000"/>
                </a:solidFill>
              </a:rPr>
              <a:t>我们的方案</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算法名词不要重复 合理的算法标题</a:t>
            </a:r>
            <a:endParaRPr lang="en-US" altLang="zh-CN" dirty="0">
              <a:solidFill>
                <a:srgbClr val="FF0000"/>
              </a:solidFill>
            </a:endParaRPr>
          </a:p>
        </p:txBody>
      </p:sp>
    </p:spTree>
    <p:extLst>
      <p:ext uri="{BB962C8B-B14F-4D97-AF65-F5344CB8AC3E}">
        <p14:creationId xmlns:p14="http://schemas.microsoft.com/office/powerpoint/2010/main" val="39203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E12F31A1-6CA1-A6D3-937B-2D2C714C84E5}"/>
              </a:ext>
            </a:extLst>
          </p:cNvPr>
          <p:cNvPicPr>
            <a:picLocks noChangeAspect="1"/>
          </p:cNvPicPr>
          <p:nvPr/>
        </p:nvPicPr>
        <p:blipFill>
          <a:blip r:embed="rId2"/>
          <a:stretch>
            <a:fillRect/>
          </a:stretch>
        </p:blipFill>
        <p:spPr>
          <a:xfrm>
            <a:off x="1216137" y="1004047"/>
            <a:ext cx="9912150" cy="5227507"/>
          </a:xfrm>
          <a:prstGeom prst="rect">
            <a:avLst/>
          </a:prstGeom>
        </p:spPr>
      </p:pic>
      <p:sp>
        <p:nvSpPr>
          <p:cNvPr id="6" name="矩形 5">
            <a:extLst>
              <a:ext uri="{FF2B5EF4-FFF2-40B4-BE49-F238E27FC236}">
                <a16:creationId xmlns:a16="http://schemas.microsoft.com/office/drawing/2014/main" id="{015D7D84-F52C-CA9E-6482-DD389F97EED6}"/>
              </a:ext>
            </a:extLst>
          </p:cNvPr>
          <p:cNvSpPr/>
          <p:nvPr/>
        </p:nvSpPr>
        <p:spPr>
          <a:xfrm>
            <a:off x="2949388" y="1084433"/>
            <a:ext cx="7037294" cy="323026"/>
          </a:xfrm>
          <a:prstGeom prst="rect">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C5458B2-1CD2-37C4-1375-3BDCCB732015}"/>
              </a:ext>
            </a:extLst>
          </p:cNvPr>
          <p:cNvSpPr txBox="1"/>
          <p:nvPr/>
        </p:nvSpPr>
        <p:spPr>
          <a:xfrm>
            <a:off x="3363676" y="614266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5EBE7AA9-DC34-5596-28EF-AA1FB9AE4C8A}"/>
              </a:ext>
            </a:extLst>
          </p:cNvPr>
          <p:cNvSpPr txBox="1"/>
          <p:nvPr/>
        </p:nvSpPr>
        <p:spPr>
          <a:xfrm>
            <a:off x="8151171" y="614266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3277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DE7F566-0966-1C2D-9D35-6C213DB75CEC}"/>
              </a:ext>
            </a:extLst>
          </p:cNvPr>
          <p:cNvPicPr>
            <a:picLocks noChangeAspect="1"/>
          </p:cNvPicPr>
          <p:nvPr/>
        </p:nvPicPr>
        <p:blipFill>
          <a:blip r:embed="rId2"/>
          <a:stretch>
            <a:fillRect/>
          </a:stretch>
        </p:blipFill>
        <p:spPr>
          <a:xfrm>
            <a:off x="621169" y="55808"/>
            <a:ext cx="9496268" cy="5232532"/>
          </a:xfrm>
          <a:prstGeom prst="rect">
            <a:avLst/>
          </a:prstGeom>
        </p:spPr>
      </p:pic>
      <p:sp>
        <p:nvSpPr>
          <p:cNvPr id="2" name="文本框 1">
            <a:extLst>
              <a:ext uri="{FF2B5EF4-FFF2-40B4-BE49-F238E27FC236}">
                <a16:creationId xmlns:a16="http://schemas.microsoft.com/office/drawing/2014/main" id="{21F9A872-C38C-23BC-D541-BAE7C03A5BBC}"/>
              </a:ext>
            </a:extLst>
          </p:cNvPr>
          <p:cNvSpPr txBox="1"/>
          <p:nvPr/>
        </p:nvSpPr>
        <p:spPr>
          <a:xfrm>
            <a:off x="527862" y="5314215"/>
            <a:ext cx="10500921" cy="1323439"/>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基于一个开源且干净的图结构设计了一个</a:t>
            </a:r>
            <a:r>
              <a:rPr lang="zh-CN" altLang="en-US" sz="1600" b="0" i="0" dirty="0">
                <a:solidFill>
                  <a:srgbClr val="FF0000"/>
                </a:solidFill>
                <a:effectLst/>
                <a:latin typeface="宋体" panose="02010600030101010101" pitchFamily="2" charset="-122"/>
                <a:ea typeface="宋体" panose="02010600030101010101" pitchFamily="2" charset="-122"/>
              </a:rPr>
              <a:t>提示模板</a:t>
            </a:r>
            <a:r>
              <a:rPr lang="zh-CN" altLang="en-US" sz="1600" b="0" i="0" dirty="0">
                <a:effectLst/>
                <a:latin typeface="宋体" panose="02010600030101010101" pitchFamily="2" charset="-122"/>
                <a:ea typeface="宋体" panose="02010600030101010101" pitchFamily="2" charset="-122"/>
              </a:rPr>
              <a:t>，使</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能够推断边的恶意程度并提供分析结果，以此构建指令数据集。该数据集用于微调本地大语言模型，从而将</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的推理能力提炼到本地大语言模型中。</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当给定一个新的攻击后图结构时，首先利用本地大语言模型识别出恶意边。通过将识别结果视为边标签，进一步将本地大语言模型的推理能力提炼到基于大语言模型的边预测器上，以找到缺失的重要边。</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最后，通过移除恶意边并添加重要边来净化图结构，使图神经网络（</a:t>
            </a:r>
            <a:r>
              <a:rPr lang="en-US" altLang="zh-CN" sz="1600" b="0" i="0" dirty="0">
                <a:effectLst/>
                <a:latin typeface="宋体" panose="02010600030101010101" pitchFamily="2" charset="-122"/>
                <a:ea typeface="宋体" panose="02010600030101010101" pitchFamily="2" charset="-122"/>
              </a:rPr>
              <a:t>GNNs</a:t>
            </a:r>
            <a:r>
              <a:rPr lang="zh-CN" altLang="en-US" sz="1600" b="0" i="0" dirty="0">
                <a:effectLst/>
                <a:latin typeface="宋体" panose="02010600030101010101" pitchFamily="2" charset="-122"/>
                <a:ea typeface="宋体" panose="02010600030101010101" pitchFamily="2" charset="-122"/>
              </a:rPr>
              <a:t>）更加鲁棒。</a:t>
            </a:r>
            <a:endParaRPr lang="zh-CN" altLang="en-US" sz="1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408549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764147A5-08EA-12BF-6AC9-7F902CDF0E4E}"/>
              </a:ext>
            </a:extLst>
          </p:cNvPr>
          <p:cNvSpPr txBox="1"/>
          <p:nvPr/>
        </p:nvSpPr>
        <p:spPr>
          <a:xfrm>
            <a:off x="3130593" y="503424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EBD2591E-85E6-911A-1EAB-1E52D9B58ED5}"/>
              </a:ext>
            </a:extLst>
          </p:cNvPr>
          <p:cNvSpPr txBox="1"/>
          <p:nvPr/>
        </p:nvSpPr>
        <p:spPr>
          <a:xfrm>
            <a:off x="7918088" y="503424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759DB8D8-A2A1-8E7E-7EC9-56EF2BADCC61}"/>
              </a:ext>
            </a:extLst>
          </p:cNvPr>
          <p:cNvPicPr>
            <a:picLocks noChangeAspect="1"/>
          </p:cNvPicPr>
          <p:nvPr/>
        </p:nvPicPr>
        <p:blipFill>
          <a:blip r:embed="rId2"/>
          <a:stretch>
            <a:fillRect/>
          </a:stretch>
        </p:blipFill>
        <p:spPr>
          <a:xfrm>
            <a:off x="1092873" y="828136"/>
            <a:ext cx="9538605" cy="4292372"/>
          </a:xfrm>
          <a:prstGeom prst="rect">
            <a:avLst/>
          </a:prstGeom>
        </p:spPr>
      </p:pic>
    </p:spTree>
    <p:extLst>
      <p:ext uri="{BB962C8B-B14F-4D97-AF65-F5344CB8AC3E}">
        <p14:creationId xmlns:p14="http://schemas.microsoft.com/office/powerpoint/2010/main" val="1798169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59DCE13-CC71-9C5A-943D-CBBAFE585419}"/>
              </a:ext>
            </a:extLst>
          </p:cNvPr>
          <p:cNvPicPr>
            <a:picLocks noChangeAspect="1"/>
          </p:cNvPicPr>
          <p:nvPr/>
        </p:nvPicPr>
        <p:blipFill>
          <a:blip r:embed="rId2"/>
          <a:stretch>
            <a:fillRect/>
          </a:stretch>
        </p:blipFill>
        <p:spPr>
          <a:xfrm>
            <a:off x="1333500" y="1285875"/>
            <a:ext cx="9525000" cy="4286250"/>
          </a:xfrm>
          <a:prstGeom prst="rect">
            <a:avLst/>
          </a:prstGeom>
        </p:spPr>
      </p:pic>
      <p:sp>
        <p:nvSpPr>
          <p:cNvPr id="6" name="文本框 5">
            <a:extLst>
              <a:ext uri="{FF2B5EF4-FFF2-40B4-BE49-F238E27FC236}">
                <a16:creationId xmlns:a16="http://schemas.microsoft.com/office/drawing/2014/main" id="{A5B5D1C8-E534-7572-CD66-0DD7A466F802}"/>
              </a:ext>
            </a:extLst>
          </p:cNvPr>
          <p:cNvSpPr txBox="1"/>
          <p:nvPr/>
        </p:nvSpPr>
        <p:spPr>
          <a:xfrm>
            <a:off x="3677440" y="5572125"/>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2B3C62BD-F2D8-1D14-1A75-911ED809E4DB}"/>
              </a:ext>
            </a:extLst>
          </p:cNvPr>
          <p:cNvSpPr txBox="1"/>
          <p:nvPr/>
        </p:nvSpPr>
        <p:spPr>
          <a:xfrm>
            <a:off x="7075406" y="5586132"/>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0960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0F792C0-878F-D0BA-C43A-EF7006E72FFA}"/>
              </a:ext>
            </a:extLst>
          </p:cNvPr>
          <p:cNvSpPr txBox="1"/>
          <p:nvPr/>
        </p:nvSpPr>
        <p:spPr>
          <a:xfrm>
            <a:off x="360500" y="125628"/>
            <a:ext cx="11471000" cy="6740307"/>
          </a:xfrm>
          <a:prstGeom prst="rect">
            <a:avLst/>
          </a:prstGeom>
          <a:noFill/>
        </p:spPr>
        <p:txBody>
          <a:bodyPr wrap="square">
            <a:spAutoFit/>
          </a:bodyPr>
          <a:lstStyle/>
          <a:p>
            <a:pPr>
              <a:buNone/>
            </a:pPr>
            <a:r>
              <a:rPr lang="en-US" altLang="zh-CN" b="1" dirty="0">
                <a:latin typeface="宋体" panose="02010600030101010101" pitchFamily="2" charset="-122"/>
                <a:ea typeface="宋体" panose="02010600030101010101" pitchFamily="2" charset="-122"/>
              </a:rPr>
              <a:t>1)</a:t>
            </a:r>
            <a:r>
              <a:rPr lang="zh-CN" altLang="en-US" b="1" dirty="0">
                <a:latin typeface="宋体" panose="02010600030101010101" pitchFamily="2" charset="-122"/>
                <a:ea typeface="宋体" panose="02010600030101010101" pitchFamily="2" charset="-122"/>
              </a:rPr>
              <a:t>混合数据集下的</a:t>
            </a:r>
            <a:r>
              <a:rPr lang="zh-CN" altLang="en-US" b="1" dirty="0">
                <a:solidFill>
                  <a:srgbClr val="FF0000"/>
                </a:solidFill>
                <a:latin typeface="宋体" panose="02010600030101010101" pitchFamily="2" charset="-122"/>
                <a:ea typeface="宋体" panose="02010600030101010101" pitchFamily="2" charset="-122"/>
              </a:rPr>
              <a:t>大规模文本</a:t>
            </a:r>
            <a:r>
              <a:rPr lang="zh-CN" altLang="en-US" b="1" dirty="0">
                <a:latin typeface="宋体" panose="02010600030101010101" pitchFamily="2" charset="-122"/>
                <a:ea typeface="宋体" panose="02010600030101010101" pitchFamily="2" charset="-122"/>
              </a:rPr>
              <a:t>图数据集权属保护 </a:t>
            </a:r>
            <a:r>
              <a:rPr lang="zh-CN" altLang="en-US" b="1" dirty="0">
                <a:solidFill>
                  <a:srgbClr val="FF0000"/>
                </a:solidFill>
                <a:latin typeface="宋体" panose="02010600030101010101" pitchFamily="2" charset="-122"/>
                <a:ea typeface="宋体" panose="02010600030101010101" pitchFamily="2" charset="-122"/>
              </a:rPr>
              <a:t>（成员推理）</a:t>
            </a:r>
          </a:p>
          <a:p>
            <a:pPr>
              <a:buNone/>
            </a:pPr>
            <a:r>
              <a:rPr lang="zh-CN" altLang="en-US" b="1" dirty="0">
                <a:latin typeface="宋体" panose="02010600030101010101" pitchFamily="2" charset="-122"/>
                <a:ea typeface="宋体" panose="02010600030101010101" pitchFamily="2" charset="-122"/>
              </a:rPr>
              <a:t>场景描述</a:t>
            </a:r>
            <a:br>
              <a:rPr lang="zh-CN" altLang="en-US"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攻击者收集多个公开</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私有文本图集合（来源 </a:t>
            </a:r>
            <a:r>
              <a:rPr lang="en-US" altLang="zh-CN" dirty="0">
                <a:latin typeface="宋体" panose="02010600030101010101" pitchFamily="2" charset="-122"/>
                <a:ea typeface="宋体" panose="02010600030101010101" pitchFamily="2" charset="-122"/>
              </a:rPr>
              <a:t>A</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B</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C…</a:t>
            </a:r>
            <a:r>
              <a:rPr lang="zh-CN" altLang="en-US" dirty="0">
                <a:latin typeface="宋体" panose="02010600030101010101" pitchFamily="2" charset="-122"/>
                <a:ea typeface="宋体" panose="02010600030101010101" pitchFamily="2" charset="-122"/>
              </a:rPr>
              <a:t>），把文本图数据按某种比例（碎片级别：句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段</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子图）拼接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混合到一个新数据集中，再对拼接后的数据训练模型并发布。</a:t>
            </a:r>
            <a:endParaRPr lang="en-US" altLang="zh-CN" dirty="0">
              <a:latin typeface="宋体" panose="02010600030101010101" pitchFamily="2" charset="-122"/>
              <a:ea typeface="宋体" panose="02010600030101010101" pitchFamily="2" charset="-122"/>
            </a:endParaRPr>
          </a:p>
          <a:p>
            <a:pPr>
              <a:buNone/>
            </a:pPr>
            <a:r>
              <a:rPr lang="zh-CN" altLang="en-US" dirty="0">
                <a:latin typeface="宋体" panose="02010600030101010101" pitchFamily="2" charset="-122"/>
                <a:ea typeface="宋体" panose="02010600030101010101" pitchFamily="2" charset="-122"/>
              </a:rPr>
              <a:t>目标是让任何单一数据集的权属信号被“</a:t>
            </a:r>
            <a:r>
              <a:rPr lang="zh-CN" altLang="en-US" dirty="0">
                <a:solidFill>
                  <a:srgbClr val="FF0000"/>
                </a:solidFill>
                <a:latin typeface="宋体" panose="02010600030101010101" pitchFamily="2" charset="-122"/>
                <a:ea typeface="宋体" panose="02010600030101010101" pitchFamily="2" charset="-122"/>
              </a:rPr>
              <a:t>稀释</a:t>
            </a:r>
            <a:r>
              <a:rPr lang="zh-CN" altLang="en-US" dirty="0">
                <a:latin typeface="宋体" panose="02010600030101010101" pitchFamily="2" charset="-122"/>
                <a:ea typeface="宋体" panose="02010600030101010101" pitchFamily="2" charset="-122"/>
              </a:rPr>
              <a:t>”或藏匿在混合池里。</a:t>
            </a:r>
          </a:p>
          <a:p>
            <a:pPr>
              <a:buNone/>
            </a:pPr>
            <a:endParaRPr lang="en-US" altLang="zh-CN" b="1" dirty="0">
              <a:latin typeface="宋体" panose="02010600030101010101" pitchFamily="2" charset="-122"/>
              <a:ea typeface="宋体" panose="02010600030101010101" pitchFamily="2" charset="-122"/>
            </a:endParaRPr>
          </a:p>
          <a:p>
            <a:pPr>
              <a:buNone/>
            </a:pPr>
            <a:r>
              <a:rPr lang="zh-CN" altLang="en-US" b="1" dirty="0">
                <a:latin typeface="宋体" panose="02010600030101010101" pitchFamily="2" charset="-122"/>
                <a:ea typeface="宋体" panose="02010600030101010101" pitchFamily="2" charset="-122"/>
              </a:rPr>
              <a:t>为什么传统方法失效  </a:t>
            </a:r>
            <a:r>
              <a:rPr lang="en-US" altLang="zh-CN" b="1" dirty="0">
                <a:latin typeface="宋体" panose="02010600030101010101" pitchFamily="2" charset="-122"/>
                <a:ea typeface="宋体" panose="02010600030101010101" pitchFamily="2" charset="-122"/>
              </a:rPr>
              <a:t>A B </a:t>
            </a:r>
            <a:endParaRPr lang="zh-CN" altLang="en-US"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传统水印或指纹依赖于集中式、明显的触发或子图签名。混入大量相似数据集后，这些触发特征变成弱信号，难以在整体模型中检测到或与其他来源区分。</a:t>
            </a:r>
            <a:r>
              <a:rPr lang="zh-CN" altLang="en-US" dirty="0">
                <a:solidFill>
                  <a:srgbClr val="FF0000"/>
                </a:solidFill>
                <a:latin typeface="宋体" panose="02010600030101010101" pitchFamily="2" charset="-122"/>
                <a:ea typeface="宋体" panose="02010600030101010101" pitchFamily="2" charset="-122"/>
              </a:rPr>
              <a:t>（水印方法）</a:t>
            </a: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基于单一数据集统计特征的方法（例如分布偏差检测）会因多个数据集混合而失去辨识力。</a:t>
            </a:r>
            <a:r>
              <a:rPr lang="zh-CN" altLang="en-US" dirty="0">
                <a:solidFill>
                  <a:srgbClr val="FF0000"/>
                </a:solidFill>
                <a:latin typeface="宋体" panose="02010600030101010101" pitchFamily="2" charset="-122"/>
                <a:ea typeface="宋体" panose="02010600030101010101" pitchFamily="2" charset="-122"/>
              </a:rPr>
              <a:t>（指纹方法）</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a:t>
            </a:r>
            <a:r>
              <a:rPr lang="en-US" altLang="zh-CN" dirty="0" err="1">
                <a:solidFill>
                  <a:srgbClr val="FF0000"/>
                </a:solidFill>
                <a:latin typeface="宋体" panose="02010600030101010101" pitchFamily="2" charset="-122"/>
                <a:ea typeface="宋体" panose="02010600030101010101" pitchFamily="2" charset="-122"/>
              </a:rPr>
              <a:t>Cora</a:t>
            </a:r>
            <a:r>
              <a:rPr lang="en-US" altLang="zh-CN" dirty="0">
                <a:solidFill>
                  <a:srgbClr val="FF0000"/>
                </a:solidFill>
                <a:latin typeface="宋体" panose="02010600030101010101" pitchFamily="2" charset="-122"/>
                <a:ea typeface="宋体" panose="02010600030101010101" pitchFamily="2" charset="-122"/>
              </a:rPr>
              <a:t>  </a:t>
            </a:r>
            <a:r>
              <a:rPr lang="en-US" altLang="zh-CN" dirty="0" err="1">
                <a:solidFill>
                  <a:srgbClr val="FF0000"/>
                </a:solidFill>
                <a:latin typeface="宋体" panose="02010600030101010101" pitchFamily="2" charset="-122"/>
                <a:ea typeface="宋体" panose="02010600030101010101" pitchFamily="2" charset="-122"/>
              </a:rPr>
              <a:t>flickr</a:t>
            </a:r>
            <a:r>
              <a:rPr lang="en-US" altLang="zh-CN" dirty="0">
                <a:solidFill>
                  <a:srgbClr val="FF0000"/>
                </a:solidFill>
                <a:latin typeface="宋体" panose="02010600030101010101" pitchFamily="2" charset="-122"/>
                <a:ea typeface="宋体" panose="02010600030101010101" pitchFamily="2" charset="-122"/>
              </a:rPr>
              <a:t> </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逻辑清晰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水印：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指纹：</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-&gt; </a:t>
            </a:r>
            <a:r>
              <a:rPr lang="zh-CN" altLang="en-US" dirty="0">
                <a:solidFill>
                  <a:srgbClr val="FF0000"/>
                </a:solidFill>
                <a:latin typeface="宋体" panose="02010600030101010101" pitchFamily="2" charset="-122"/>
                <a:ea typeface="宋体" panose="02010600030101010101" pitchFamily="2" charset="-122"/>
              </a:rPr>
              <a:t>数据集分布</a:t>
            </a:r>
            <a:r>
              <a:rPr lang="en-US" altLang="zh-CN" dirty="0">
                <a:solidFill>
                  <a:srgbClr val="FF0000"/>
                </a:solidFill>
                <a:latin typeface="宋体" panose="02010600030101010101" pitchFamily="2" charset="-122"/>
                <a:ea typeface="宋体" panose="02010600030101010101" pitchFamily="2" charset="-122"/>
              </a:rPr>
              <a:t>-&gt;</a:t>
            </a:r>
            <a:r>
              <a:rPr lang="zh-CN" altLang="en-US" dirty="0">
                <a:solidFill>
                  <a:srgbClr val="FF0000"/>
                </a:solidFill>
                <a:latin typeface="宋体" panose="02010600030101010101" pitchFamily="2" charset="-122"/>
                <a:ea typeface="宋体" panose="02010600030101010101" pitchFamily="2" charset="-122"/>
              </a:rPr>
              <a:t>决策边界   </a:t>
            </a:r>
            <a:r>
              <a:rPr lang="en-US" altLang="zh-CN" dirty="0">
                <a:solidFill>
                  <a:srgbClr val="FF0000"/>
                </a:solidFill>
                <a:latin typeface="宋体" panose="02010600030101010101" pitchFamily="2" charset="-122"/>
                <a:ea typeface="宋体" panose="02010600030101010101" pitchFamily="2" charset="-122"/>
              </a:rPr>
              <a:t>(</a:t>
            </a:r>
            <a:r>
              <a:rPr lang="zh-CN" altLang="en-US" dirty="0">
                <a:solidFill>
                  <a:srgbClr val="FF0000"/>
                </a:solidFill>
                <a:latin typeface="宋体" panose="02010600030101010101" pitchFamily="2" charset="-122"/>
                <a:ea typeface="宋体" panose="02010600030101010101" pitchFamily="2" charset="-122"/>
              </a:rPr>
              <a:t>引言部分</a:t>
            </a:r>
            <a:r>
              <a:rPr lang="en-US" altLang="zh-CN" dirty="0">
                <a:solidFill>
                  <a:srgbClr val="FF0000"/>
                </a:solidFill>
                <a:latin typeface="宋体" panose="02010600030101010101" pitchFamily="2" charset="-122"/>
                <a:ea typeface="宋体" panose="02010600030101010101" pitchFamily="2" charset="-122"/>
              </a:rPr>
              <a:t>)</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验证 通过</a:t>
            </a:r>
            <a:r>
              <a:rPr lang="en-US" altLang="zh-CN" dirty="0">
                <a:solidFill>
                  <a:srgbClr val="FF0000"/>
                </a:solidFill>
                <a:latin typeface="宋体" panose="02010600030101010101" pitchFamily="2" charset="-122"/>
                <a:ea typeface="宋体" panose="02010600030101010101" pitchFamily="2" charset="-122"/>
              </a:rPr>
              <a:t>GNN -&gt; </a:t>
            </a:r>
            <a:r>
              <a:rPr lang="zh-CN" altLang="en-US" dirty="0">
                <a:solidFill>
                  <a:srgbClr val="FF0000"/>
                </a:solidFill>
                <a:latin typeface="宋体" panose="02010600030101010101" pitchFamily="2" charset="-122"/>
                <a:ea typeface="宋体" panose="02010600030101010101" pitchFamily="2" charset="-122"/>
              </a:rPr>
              <a:t>提取指纹 窃取的比例 比例小 决策边界刻画不显著 效果差</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成员推理：</a:t>
            </a:r>
            <a:endParaRPr lang="en-US" altLang="zh-CN" dirty="0">
              <a:solidFill>
                <a:srgbClr val="FF0000"/>
              </a:solidFill>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新方案</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针对不同来源</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场景的文本图数据集 给出配套的文本提示和图提示 </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混合提示</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、利用文本提示</a:t>
            </a:r>
            <a:r>
              <a:rPr lang="en-US" altLang="zh-CN" dirty="0">
                <a:latin typeface="宋体" panose="02010600030101010101" pitchFamily="2" charset="-122"/>
                <a:ea typeface="宋体" panose="02010600030101010101" pitchFamily="2" charset="-122"/>
              </a:rPr>
              <a:t>+LLM</a:t>
            </a:r>
            <a:r>
              <a:rPr lang="zh-CN" altLang="en-US" dirty="0">
                <a:latin typeface="宋体" panose="02010600030101010101" pitchFamily="2" charset="-122"/>
                <a:ea typeface="宋体" panose="02010600030101010101" pitchFamily="2" charset="-122"/>
              </a:rPr>
              <a:t>的形式确定文本图上各个数据节点的权属 </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、利用自动生成的图提示</a:t>
            </a:r>
            <a:r>
              <a:rPr lang="en-US" altLang="zh-CN" dirty="0">
                <a:latin typeface="宋体" panose="02010600030101010101" pitchFamily="2" charset="-122"/>
                <a:ea typeface="宋体" panose="02010600030101010101" pitchFamily="2" charset="-122"/>
              </a:rPr>
              <a:t>+GNN </a:t>
            </a:r>
            <a:r>
              <a:rPr lang="zh-CN" altLang="en-US" dirty="0">
                <a:latin typeface="宋体" panose="02010600030101010101" pitchFamily="2" charset="-122"/>
                <a:ea typeface="宋体" panose="02010600030101010101" pitchFamily="2" charset="-122"/>
              </a:rPr>
              <a:t>去确定文本图上各个数据节点的权属</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对比方法 泛指权属保护方法 引言可以划分现有的研究现状</a:t>
            </a:r>
            <a:endParaRPr lang="en-US" altLang="zh-CN" dirty="0">
              <a:latin typeface="宋体" panose="02010600030101010101" pitchFamily="2" charset="-122"/>
              <a:ea typeface="宋体" panose="02010600030101010101" pitchFamily="2" charset="-122"/>
            </a:endParaRPr>
          </a:p>
          <a:p>
            <a:r>
              <a:rPr lang="en-US" altLang="zh-CN" dirty="0">
                <a:solidFill>
                  <a:srgbClr val="FF0000"/>
                </a:solidFill>
                <a:latin typeface="宋体" panose="02010600030101010101" pitchFamily="2" charset="-122"/>
                <a:ea typeface="宋体" panose="02010600030101010101" pitchFamily="2" charset="-122"/>
              </a:rPr>
              <a:t>Grok</a:t>
            </a:r>
          </a:p>
        </p:txBody>
      </p:sp>
    </p:spTree>
    <p:extLst>
      <p:ext uri="{BB962C8B-B14F-4D97-AF65-F5344CB8AC3E}">
        <p14:creationId xmlns:p14="http://schemas.microsoft.com/office/powerpoint/2010/main" val="41984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4DD032-6347-4713-0EF6-865E15929556}"/>
              </a:ext>
            </a:extLst>
          </p:cNvPr>
          <p:cNvPicPr>
            <a:picLocks noChangeAspect="1"/>
          </p:cNvPicPr>
          <p:nvPr/>
        </p:nvPicPr>
        <p:blipFill>
          <a:blip r:embed="rId2"/>
          <a:stretch>
            <a:fillRect/>
          </a:stretch>
        </p:blipFill>
        <p:spPr>
          <a:xfrm>
            <a:off x="1903152" y="2063558"/>
            <a:ext cx="7772400" cy="3434174"/>
          </a:xfrm>
          <a:prstGeom prst="rect">
            <a:avLst/>
          </a:prstGeom>
        </p:spPr>
      </p:pic>
      <p:pic>
        <p:nvPicPr>
          <p:cNvPr id="5" name="图片 4">
            <a:extLst>
              <a:ext uri="{FF2B5EF4-FFF2-40B4-BE49-F238E27FC236}">
                <a16:creationId xmlns:a16="http://schemas.microsoft.com/office/drawing/2014/main" id="{1C51E3B9-9081-D21C-EEAF-570D9755A983}"/>
              </a:ext>
            </a:extLst>
          </p:cNvPr>
          <p:cNvPicPr>
            <a:picLocks noChangeAspect="1"/>
          </p:cNvPicPr>
          <p:nvPr/>
        </p:nvPicPr>
        <p:blipFill>
          <a:blip r:embed="rId3"/>
          <a:stretch>
            <a:fillRect/>
          </a:stretch>
        </p:blipFill>
        <p:spPr>
          <a:xfrm>
            <a:off x="1903152" y="271695"/>
            <a:ext cx="7772400" cy="1791863"/>
          </a:xfrm>
          <a:prstGeom prst="rect">
            <a:avLst/>
          </a:prstGeom>
        </p:spPr>
      </p:pic>
      <p:sp>
        <p:nvSpPr>
          <p:cNvPr id="7" name="文本框 6">
            <a:extLst>
              <a:ext uri="{FF2B5EF4-FFF2-40B4-BE49-F238E27FC236}">
                <a16:creationId xmlns:a16="http://schemas.microsoft.com/office/drawing/2014/main" id="{483D67EE-2589-DB17-10EC-B839ECC560A1}"/>
              </a:ext>
            </a:extLst>
          </p:cNvPr>
          <p:cNvSpPr txBox="1"/>
          <p:nvPr/>
        </p:nvSpPr>
        <p:spPr>
          <a:xfrm>
            <a:off x="1903152" y="5635554"/>
            <a:ext cx="8139023" cy="830997"/>
          </a:xfrm>
          <a:prstGeom prst="rect">
            <a:avLst/>
          </a:prstGeom>
          <a:noFill/>
        </p:spPr>
        <p:txBody>
          <a:bodyPr wrap="square">
            <a:spAutoFit/>
          </a:bodyPr>
          <a:lstStyle/>
          <a:p>
            <a:r>
              <a:rPr lang="en" altLang="zh-CN"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ProIA </a:t>
            </a:r>
            <a:r>
              <a:rPr lang="zh-CN" altLang="en-US"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的核心理念是：</a:t>
            </a:r>
            <a:r>
              <a:rPr lang="zh-CN" altLang="en-US" sz="1600" b="1"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不依赖模型的过拟合，而是主动“提示”或“查询”目标模型，诱导其根据在训练数据中学到的“记忆”（尤其是图拓扑结构信息）来生成响应。通过分析这些响应，可以判断某个数据点是否属于训练集。</a:t>
            </a:r>
            <a:endParaRPr lang="zh-CN" altLang="en-US" sz="1600" dirty="0">
              <a:latin typeface="Times New Roman" panose="02020603050405020304" pitchFamily="18" charset="0"/>
              <a:ea typeface="SimSong" panose="02020300000000000000" pitchFamily="18" charset="-122"/>
              <a:cs typeface="Times New Roman" panose="02020603050405020304" pitchFamily="18" charset="0"/>
            </a:endParaRPr>
          </a:p>
        </p:txBody>
      </p:sp>
      <p:sp>
        <p:nvSpPr>
          <p:cNvPr id="2" name="文本框 1">
            <a:extLst>
              <a:ext uri="{FF2B5EF4-FFF2-40B4-BE49-F238E27FC236}">
                <a16:creationId xmlns:a16="http://schemas.microsoft.com/office/drawing/2014/main" id="{33BEE16D-5C1C-AD62-ABD9-138395515B73}"/>
              </a:ext>
            </a:extLst>
          </p:cNvPr>
          <p:cNvSpPr txBox="1"/>
          <p:nvPr/>
        </p:nvSpPr>
        <p:spPr>
          <a:xfrm>
            <a:off x="10408024" y="1515035"/>
            <a:ext cx="1194558" cy="1200329"/>
          </a:xfrm>
          <a:prstGeom prst="rect">
            <a:avLst/>
          </a:prstGeom>
          <a:noFill/>
        </p:spPr>
        <p:txBody>
          <a:bodyPr wrap="none" rtlCol="0">
            <a:spAutoFit/>
          </a:bodyPr>
          <a:lstStyle/>
          <a:p>
            <a:r>
              <a:rPr lang="zh-CN" altLang="en-US" dirty="0"/>
              <a:t>白盒</a:t>
            </a:r>
            <a:r>
              <a:rPr lang="en-US" altLang="zh-CN" dirty="0"/>
              <a:t>/</a:t>
            </a:r>
            <a:r>
              <a:rPr lang="zh-CN" altLang="en-US" dirty="0"/>
              <a:t>灰盒</a:t>
            </a:r>
            <a:endParaRPr lang="en-US" altLang="zh-CN" dirty="0"/>
          </a:p>
          <a:p>
            <a:endParaRPr lang="en-US" altLang="zh-CN" dirty="0"/>
          </a:p>
          <a:p>
            <a:r>
              <a:rPr lang="zh-CN" altLang="en-US" dirty="0"/>
              <a:t>属性攻击</a:t>
            </a:r>
            <a:endParaRPr lang="en-US" altLang="zh-CN" dirty="0"/>
          </a:p>
          <a:p>
            <a:r>
              <a:rPr lang="zh-CN" altLang="en-US" dirty="0"/>
              <a:t>成员攻击</a:t>
            </a:r>
          </a:p>
        </p:txBody>
      </p:sp>
    </p:spTree>
    <p:extLst>
      <p:ext uri="{BB962C8B-B14F-4D97-AF65-F5344CB8AC3E}">
        <p14:creationId xmlns:p14="http://schemas.microsoft.com/office/powerpoint/2010/main" val="3463754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31B4F0F-123F-5886-7C08-5D9E03106366}"/>
              </a:ext>
            </a:extLst>
          </p:cNvPr>
          <p:cNvSpPr txBox="1"/>
          <p:nvPr/>
        </p:nvSpPr>
        <p:spPr>
          <a:xfrm>
            <a:off x="1142999" y="1067183"/>
            <a:ext cx="10209363" cy="4031873"/>
          </a:xfrm>
          <a:prstGeom prst="rect">
            <a:avLst/>
          </a:prstGeom>
          <a:noFill/>
        </p:spPr>
        <p:txBody>
          <a:bodyPr wrap="square">
            <a:spAutoFit/>
          </a:bodyPr>
          <a:lstStyle/>
          <a:p>
            <a:pPr>
              <a:buNone/>
            </a:pPr>
            <a:r>
              <a:rPr lang="en-US" altLang="zh-CN" sz="1600" dirty="0">
                <a:latin typeface="SimSong" panose="02020300000000000000" pitchFamily="18" charset="-122"/>
                <a:ea typeface="SimSong" panose="02020300000000000000" pitchFamily="18" charset="-122"/>
              </a:rPr>
              <a:t>1. </a:t>
            </a:r>
            <a:r>
              <a:rPr lang="zh-CN" altLang="en-US" sz="1600" dirty="0">
                <a:latin typeface="SimSong" panose="02020300000000000000" pitchFamily="18" charset="-122"/>
                <a:ea typeface="SimSong" panose="02020300000000000000" pitchFamily="18" charset="-122"/>
              </a:rPr>
              <a:t>预训练阶段（</a:t>
            </a:r>
            <a:r>
              <a:rPr lang="en" altLang="zh-CN" sz="1600" dirty="0">
                <a:latin typeface="SimSong" panose="02020300000000000000" pitchFamily="18" charset="-122"/>
                <a:ea typeface="SimSong" panose="02020300000000000000" pitchFamily="18" charset="-122"/>
              </a:rPr>
              <a:t>Pre-training for Leaking Information</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：学习图的关键拓扑结构，增强模型对敏感信息的记忆能力，同时隐藏恶意意图。</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关键技术</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信息瓶颈（</a:t>
            </a:r>
            <a:r>
              <a:rPr lang="en" altLang="zh-CN" sz="1600" b="1" dirty="0">
                <a:latin typeface="SimSong" panose="02020300000000000000" pitchFamily="18" charset="-122"/>
                <a:ea typeface="SimSong" panose="02020300000000000000" pitchFamily="18" charset="-122"/>
              </a:rPr>
              <a:t>Information Bottleneck, IB</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通过优化互信息，提取对属性拟合和成员推理有用的表示。</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对比学习（</a:t>
            </a:r>
            <a:r>
              <a:rPr lang="en" altLang="zh-CN" sz="1600" b="1" dirty="0">
                <a:latin typeface="SimSong" panose="02020300000000000000" pitchFamily="18" charset="-122"/>
                <a:ea typeface="SimSong" panose="02020300000000000000" pitchFamily="18" charset="-122"/>
              </a:rPr>
              <a:t>Contrastive Learning</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通过局部</a:t>
            </a:r>
            <a:r>
              <a:rPr lang="en-US" altLang="zh-C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全局对比，增强模型对图结构的鲁棒性。</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损失函数</a:t>
            </a:r>
            <a:r>
              <a:rPr lang="zh-CN" altLang="en-US" sz="1600" dirty="0">
                <a:latin typeface="SimSong" panose="02020300000000000000" pitchFamily="18" charset="-122"/>
                <a:ea typeface="SimSong" panose="02020300000000000000" pitchFamily="18" charset="-122"/>
              </a:rPr>
              <a:t>：结合对比损失和信息瓶颈损失，优化模型参数。</a:t>
            </a:r>
          </a:p>
          <a:p>
            <a:pPr>
              <a:buNone/>
            </a:pPr>
            <a:r>
              <a:rPr lang="en-US" altLang="zh-CN" sz="1600" dirty="0">
                <a:latin typeface="SimSong" panose="02020300000000000000" pitchFamily="18" charset="-122"/>
                <a:ea typeface="SimSong" panose="02020300000000000000" pitchFamily="18" charset="-122"/>
              </a:rPr>
              <a:t>2. </a:t>
            </a:r>
            <a:r>
              <a:rPr lang="zh-CN" altLang="en-US" sz="1600" dirty="0">
                <a:latin typeface="SimSong" panose="02020300000000000000" pitchFamily="18" charset="-122"/>
                <a:ea typeface="SimSong" panose="02020300000000000000" pitchFamily="18" charset="-122"/>
              </a:rPr>
              <a:t>攻击数据生成阶段（</a:t>
            </a:r>
            <a:r>
              <a:rPr lang="en" altLang="zh-CN" sz="1600" dirty="0">
                <a:latin typeface="SimSong" panose="02020300000000000000" pitchFamily="18" charset="-122"/>
                <a:ea typeface="SimSong" panose="02020300000000000000" pitchFamily="18" charset="-122"/>
              </a:rPr>
              <a:t>Attack Data Generation</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：利用预训练模型生成的提示特征，构造用于攻击的训练数据。</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方法</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属性推理攻击（</a:t>
            </a:r>
            <a:r>
              <a:rPr lang="en" altLang="zh-CN" sz="1600" b="1" dirty="0">
                <a:latin typeface="SimSong" panose="02020300000000000000" pitchFamily="18" charset="-122"/>
                <a:ea typeface="SimSong" panose="02020300000000000000" pitchFamily="18" charset="-122"/>
              </a:rPr>
              <a:t>AIA</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直接使用目标模型的输出作为攻击模型的输入。</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成员推理攻击（</a:t>
            </a:r>
            <a:r>
              <a:rPr lang="en" altLang="zh-CN" sz="1600" b="1" dirty="0">
                <a:latin typeface="SimSong" panose="02020300000000000000" pitchFamily="18" charset="-122"/>
                <a:ea typeface="SimSong" panose="02020300000000000000" pitchFamily="18" charset="-122"/>
              </a:rPr>
              <a:t>MIA</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使用影子模型模拟目标模型的行为，生成攻击数据集。</a:t>
            </a:r>
          </a:p>
          <a:p>
            <a:pPr>
              <a:buNone/>
            </a:pPr>
            <a:r>
              <a:rPr lang="en-US" altLang="zh-CN" sz="1600" dirty="0">
                <a:latin typeface="SimSong" panose="02020300000000000000" pitchFamily="18" charset="-122"/>
                <a:ea typeface="SimSong" panose="02020300000000000000" pitchFamily="18" charset="-122"/>
              </a:rPr>
              <a:t>3. </a:t>
            </a:r>
            <a:r>
              <a:rPr lang="zh-CN" altLang="en-US" sz="1600" dirty="0">
                <a:latin typeface="SimSong" panose="02020300000000000000" pitchFamily="18" charset="-122"/>
                <a:ea typeface="SimSong" panose="02020300000000000000" pitchFamily="18" charset="-122"/>
              </a:rPr>
              <a:t>下游推理攻击阶段（</a:t>
            </a:r>
            <a:r>
              <a:rPr lang="en" altLang="zh-CN" sz="1600" dirty="0">
                <a:latin typeface="SimSong" panose="02020300000000000000" pitchFamily="18" charset="-122"/>
                <a:ea typeface="SimSong" panose="02020300000000000000" pitchFamily="18" charset="-122"/>
              </a:rPr>
              <a:t>Prompting for Adapting Inference Attack with Disentanglement</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：通过解缠机制，提取与下游任务最相关的潜在因素，提升攻击的适应性。</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关键技术</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提示解缠（</a:t>
            </a:r>
            <a:r>
              <a:rPr lang="en" altLang="zh-CN" sz="1600" b="1" dirty="0">
                <a:latin typeface="SimSong" panose="02020300000000000000" pitchFamily="18" charset="-122"/>
                <a:ea typeface="SimSong" panose="02020300000000000000" pitchFamily="18" charset="-122"/>
              </a:rPr>
              <a:t>Prompt Disentanglement</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将提示特征映射到多个通道，分离不同属性的潜在影响。</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攻击实现</a:t>
            </a:r>
            <a:r>
              <a:rPr lang="zh-CN" altLang="en-US" sz="1600" dirty="0">
                <a:latin typeface="SimSong" panose="02020300000000000000" pitchFamily="18" charset="-122"/>
                <a:ea typeface="SimSong" panose="02020300000000000000" pitchFamily="18" charset="-122"/>
              </a:rPr>
              <a:t>：使用解缠后的表示作为先验知识，训练攻击模型，并通过 </a:t>
            </a:r>
            <a:r>
              <a:rPr lang="en" altLang="zh-CN" sz="1600" dirty="0">
                <a:latin typeface="SimSong" panose="02020300000000000000" pitchFamily="18" charset="-122"/>
                <a:ea typeface="SimSong" panose="02020300000000000000" pitchFamily="18" charset="-122"/>
              </a:rPr>
              <a:t>KL </a:t>
            </a:r>
            <a:r>
              <a:rPr lang="zh-CN" altLang="en-US" sz="1600" dirty="0">
                <a:latin typeface="SimSong" panose="02020300000000000000" pitchFamily="18" charset="-122"/>
                <a:ea typeface="SimSong" panose="02020300000000000000" pitchFamily="18" charset="-122"/>
              </a:rPr>
              <a:t>散度约束其影响。</a:t>
            </a:r>
          </a:p>
        </p:txBody>
      </p:sp>
    </p:spTree>
    <p:extLst>
      <p:ext uri="{BB962C8B-B14F-4D97-AF65-F5344CB8AC3E}">
        <p14:creationId xmlns:p14="http://schemas.microsoft.com/office/powerpoint/2010/main" val="849745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BB55CA-FC58-9FBF-D012-1785390DD0ED}"/>
              </a:ext>
            </a:extLst>
          </p:cNvPr>
          <p:cNvPicPr>
            <a:picLocks noChangeAspect="1"/>
          </p:cNvPicPr>
          <p:nvPr/>
        </p:nvPicPr>
        <p:blipFill>
          <a:blip r:embed="rId2"/>
          <a:stretch>
            <a:fillRect/>
          </a:stretch>
        </p:blipFill>
        <p:spPr>
          <a:xfrm>
            <a:off x="80513" y="2609331"/>
            <a:ext cx="7772400" cy="4027579"/>
          </a:xfrm>
          <a:prstGeom prst="rect">
            <a:avLst/>
          </a:prstGeom>
        </p:spPr>
      </p:pic>
      <p:pic>
        <p:nvPicPr>
          <p:cNvPr id="5" name="图片 4">
            <a:extLst>
              <a:ext uri="{FF2B5EF4-FFF2-40B4-BE49-F238E27FC236}">
                <a16:creationId xmlns:a16="http://schemas.microsoft.com/office/drawing/2014/main" id="{54807B7C-3B8C-3FEE-B7EC-D22FFA0E1500}"/>
              </a:ext>
            </a:extLst>
          </p:cNvPr>
          <p:cNvPicPr>
            <a:picLocks noChangeAspect="1"/>
          </p:cNvPicPr>
          <p:nvPr/>
        </p:nvPicPr>
        <p:blipFill>
          <a:blip r:embed="rId3"/>
          <a:stretch>
            <a:fillRect/>
          </a:stretch>
        </p:blipFill>
        <p:spPr>
          <a:xfrm>
            <a:off x="2618751" y="221090"/>
            <a:ext cx="6416615" cy="2609331"/>
          </a:xfrm>
          <a:prstGeom prst="rect">
            <a:avLst/>
          </a:prstGeom>
        </p:spPr>
      </p:pic>
      <p:sp>
        <p:nvSpPr>
          <p:cNvPr id="3" name="文本框 2">
            <a:extLst>
              <a:ext uri="{FF2B5EF4-FFF2-40B4-BE49-F238E27FC236}">
                <a16:creationId xmlns:a16="http://schemas.microsoft.com/office/drawing/2014/main" id="{332CC070-EE54-4BA0-6ABF-5F235D806623}"/>
              </a:ext>
            </a:extLst>
          </p:cNvPr>
          <p:cNvSpPr txBox="1"/>
          <p:nvPr/>
        </p:nvSpPr>
        <p:spPr>
          <a:xfrm>
            <a:off x="8575375" y="2923585"/>
            <a:ext cx="2894163" cy="348044"/>
          </a:xfrm>
          <a:prstGeom prst="rect">
            <a:avLst/>
          </a:prstGeom>
          <a:noFill/>
        </p:spPr>
        <p:txBody>
          <a:bodyPr wrap="square">
            <a:spAutoFit/>
          </a:bodyPr>
          <a:lstStyle/>
          <a:p>
            <a:pPr algn="l">
              <a:lnSpc>
                <a:spcPts val="2250"/>
              </a:lnSpc>
              <a:spcBef>
                <a:spcPts val="2400"/>
              </a:spcBef>
              <a:spcAft>
                <a:spcPts val="1200"/>
              </a:spcAft>
              <a:buNone/>
            </a:pPr>
            <a:r>
              <a:rPr lang="zh-CN" altLang="en-US" sz="1600" b="1" dirty="0">
                <a:solidFill>
                  <a:srgbClr val="0F1115"/>
                </a:solidFill>
                <a:effectLst/>
                <a:latin typeface="SimSong" panose="02020300000000000000" pitchFamily="18" charset="-122"/>
                <a:ea typeface="SimSong" panose="02020300000000000000" pitchFamily="18" charset="-122"/>
              </a:rPr>
              <a:t>问题定义：跨域成员推断攻击</a:t>
            </a:r>
            <a:endParaRPr lang="en-US" altLang="zh-CN" sz="1600" b="1" dirty="0">
              <a:solidFill>
                <a:srgbClr val="0F1115"/>
              </a:solidFill>
              <a:effectLst/>
              <a:latin typeface="SimSong" panose="02020300000000000000" pitchFamily="18" charset="-122"/>
              <a:ea typeface="SimSong" panose="02020300000000000000" pitchFamily="18" charset="-122"/>
            </a:endParaRPr>
          </a:p>
        </p:txBody>
      </p:sp>
      <p:sp>
        <p:nvSpPr>
          <p:cNvPr id="7" name="文本框 6">
            <a:extLst>
              <a:ext uri="{FF2B5EF4-FFF2-40B4-BE49-F238E27FC236}">
                <a16:creationId xmlns:a16="http://schemas.microsoft.com/office/drawing/2014/main" id="{C94271AF-F0B3-789B-926E-7B0A95E8D6CD}"/>
              </a:ext>
            </a:extLst>
          </p:cNvPr>
          <p:cNvSpPr txBox="1"/>
          <p:nvPr/>
        </p:nvSpPr>
        <p:spPr>
          <a:xfrm>
            <a:off x="7852913" y="3801524"/>
            <a:ext cx="4339087" cy="1077218"/>
          </a:xfrm>
          <a:prstGeom prst="rect">
            <a:avLst/>
          </a:prstGeom>
          <a:noFill/>
        </p:spPr>
        <p:txBody>
          <a:bodyPr wrap="square">
            <a:spAutoFit/>
          </a:bodyPr>
          <a:lstStyle/>
          <a:p>
            <a:pPr marL="285750" indent="-285750">
              <a:buFont typeface="Wingdings" pitchFamily="2" charset="2"/>
              <a:buChar char="l"/>
            </a:pPr>
            <a:r>
              <a:rPr lang="zh-CN" altLang="en-US" sz="1600" b="0" i="0" dirty="0">
                <a:solidFill>
                  <a:srgbClr val="0F1115"/>
                </a:solidFill>
                <a:effectLst/>
                <a:latin typeface="SimSong" panose="02020300000000000000" pitchFamily="18" charset="-122"/>
                <a:ea typeface="SimSong" panose="02020300000000000000" pitchFamily="18" charset="-122"/>
              </a:rPr>
              <a:t>训练一个具有</a:t>
            </a:r>
            <a:r>
              <a:rPr lang="zh-CN" altLang="en-US" sz="1600" b="1" i="0" dirty="0">
                <a:solidFill>
                  <a:srgbClr val="0F1115"/>
                </a:solidFill>
                <a:effectLst/>
                <a:latin typeface="SimSong" panose="02020300000000000000" pitchFamily="18" charset="-122"/>
                <a:ea typeface="SimSong" panose="02020300000000000000" pitchFamily="18" charset="-122"/>
              </a:rPr>
              <a:t>跨域泛化能力</a:t>
            </a:r>
            <a:r>
              <a:rPr lang="zh-CN" altLang="en-US" sz="1600" b="0" i="0" dirty="0">
                <a:solidFill>
                  <a:srgbClr val="0F1115"/>
                </a:solidFill>
                <a:effectLst/>
                <a:latin typeface="SimSong" panose="02020300000000000000" pitchFamily="18" charset="-122"/>
                <a:ea typeface="SimSong" panose="02020300000000000000" pitchFamily="18" charset="-122"/>
              </a:rPr>
              <a:t>的</a:t>
            </a:r>
            <a:r>
              <a:rPr lang="en" altLang="zh-CN" sz="1600" b="0" i="0" dirty="0">
                <a:solidFill>
                  <a:srgbClr val="0F1115"/>
                </a:solidFill>
                <a:effectLst/>
                <a:latin typeface="SimSong" panose="02020300000000000000" pitchFamily="18" charset="-122"/>
                <a:ea typeface="SimSong" panose="02020300000000000000" pitchFamily="18" charset="-122"/>
              </a:rPr>
              <a:t>GNN</a:t>
            </a:r>
            <a:r>
              <a:rPr lang="zh-CN" altLang="en-US" sz="1600" b="0" i="0" dirty="0">
                <a:solidFill>
                  <a:srgbClr val="0F1115"/>
                </a:solidFill>
                <a:effectLst/>
                <a:latin typeface="SimSong" panose="02020300000000000000" pitchFamily="18" charset="-122"/>
                <a:ea typeface="SimSong" panose="02020300000000000000" pitchFamily="18" charset="-122"/>
              </a:rPr>
              <a:t>模型，使其能捕捉图结构和节点特征中的</a:t>
            </a:r>
            <a:r>
              <a:rPr lang="zh-CN" altLang="en-US" sz="1600" b="1" i="0" dirty="0">
                <a:solidFill>
                  <a:srgbClr val="0F1115"/>
                </a:solidFill>
                <a:effectLst/>
                <a:latin typeface="SimSong" panose="02020300000000000000" pitchFamily="18" charset="-122"/>
                <a:ea typeface="SimSong" panose="02020300000000000000" pitchFamily="18" charset="-122"/>
              </a:rPr>
              <a:t>不变表示</a:t>
            </a:r>
            <a:r>
              <a:rPr lang="zh-CN" altLang="en-US" sz="1600" b="0" i="0" dirty="0">
                <a:solidFill>
                  <a:srgbClr val="0F1115"/>
                </a:solidFill>
                <a:effectLst/>
                <a:latin typeface="SimSong" panose="02020300000000000000" pitchFamily="18" charset="-122"/>
                <a:ea typeface="SimSong" panose="02020300000000000000" pitchFamily="18" charset="-122"/>
              </a:rPr>
              <a:t>。</a:t>
            </a:r>
            <a:endParaRPr lang="en-US" altLang="zh-CN" sz="1600" b="0" i="0" dirty="0">
              <a:solidFill>
                <a:srgbClr val="0F1115"/>
              </a:solidFill>
              <a:effectLst/>
              <a:latin typeface="SimSong" panose="02020300000000000000" pitchFamily="18" charset="-122"/>
              <a:ea typeface="SimSong" panose="02020300000000000000" pitchFamily="18" charset="-122"/>
            </a:endParaRPr>
          </a:p>
          <a:p>
            <a:endParaRPr lang="en-US" altLang="zh-CN" sz="1600" dirty="0">
              <a:latin typeface="SimSong" panose="02020300000000000000" pitchFamily="18" charset="-122"/>
              <a:ea typeface="SimSong" panose="02020300000000000000" pitchFamily="18" charset="-122"/>
            </a:endParaRPr>
          </a:p>
          <a:p>
            <a:pPr marL="285750" indent="-285750">
              <a:buFont typeface="Wingdings" pitchFamily="2" charset="2"/>
              <a:buChar char="l"/>
            </a:pPr>
            <a:r>
              <a:rPr lang="zh-CN" altLang="en-US" sz="1600" dirty="0">
                <a:latin typeface="SimSong" panose="02020300000000000000" pitchFamily="18" charset="-122"/>
                <a:ea typeface="SimSong" panose="02020300000000000000" pitchFamily="18" charset="-122"/>
              </a:rPr>
              <a:t>通过图数据增强生成多个训练环境。</a:t>
            </a:r>
          </a:p>
        </p:txBody>
      </p:sp>
      <p:sp>
        <p:nvSpPr>
          <p:cNvPr id="2" name="文本框 1">
            <a:extLst>
              <a:ext uri="{FF2B5EF4-FFF2-40B4-BE49-F238E27FC236}">
                <a16:creationId xmlns:a16="http://schemas.microsoft.com/office/drawing/2014/main" id="{AD5E08B4-F72C-A482-8A6B-D20C24D74802}"/>
              </a:ext>
            </a:extLst>
          </p:cNvPr>
          <p:cNvSpPr txBox="1"/>
          <p:nvPr/>
        </p:nvSpPr>
        <p:spPr>
          <a:xfrm>
            <a:off x="10264588" y="448235"/>
            <a:ext cx="689612" cy="646331"/>
          </a:xfrm>
          <a:prstGeom prst="rect">
            <a:avLst/>
          </a:prstGeom>
          <a:noFill/>
        </p:spPr>
        <p:txBody>
          <a:bodyPr wrap="none" rtlCol="0">
            <a:spAutoFit/>
          </a:bodyPr>
          <a:lstStyle/>
          <a:p>
            <a:r>
              <a:rPr lang="en-US" altLang="zh-CN" dirty="0"/>
              <a:t>Cora</a:t>
            </a:r>
          </a:p>
          <a:p>
            <a:r>
              <a:rPr lang="en-US" altLang="zh-CN" dirty="0"/>
              <a:t>Flickr</a:t>
            </a:r>
            <a:endParaRPr lang="zh-CN" altLang="en-US" dirty="0"/>
          </a:p>
        </p:txBody>
      </p:sp>
    </p:spTree>
    <p:extLst>
      <p:ext uri="{BB962C8B-B14F-4D97-AF65-F5344CB8AC3E}">
        <p14:creationId xmlns:p14="http://schemas.microsoft.com/office/powerpoint/2010/main" val="1510874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D899021-303F-C53E-D658-FC7C966563F1}"/>
              </a:ext>
            </a:extLst>
          </p:cNvPr>
          <p:cNvPicPr>
            <a:picLocks noChangeAspect="1"/>
          </p:cNvPicPr>
          <p:nvPr/>
        </p:nvPicPr>
        <p:blipFill>
          <a:blip r:embed="rId2"/>
          <a:stretch>
            <a:fillRect/>
          </a:stretch>
        </p:blipFill>
        <p:spPr>
          <a:xfrm>
            <a:off x="71024" y="2072448"/>
            <a:ext cx="7736746" cy="4785552"/>
          </a:xfrm>
          <a:prstGeom prst="rect">
            <a:avLst/>
          </a:prstGeom>
        </p:spPr>
      </p:pic>
      <p:pic>
        <p:nvPicPr>
          <p:cNvPr id="7" name="图片 6">
            <a:extLst>
              <a:ext uri="{FF2B5EF4-FFF2-40B4-BE49-F238E27FC236}">
                <a16:creationId xmlns:a16="http://schemas.microsoft.com/office/drawing/2014/main" id="{8C2527B2-65FF-562F-51EB-720160AD4FE0}"/>
              </a:ext>
            </a:extLst>
          </p:cNvPr>
          <p:cNvPicPr>
            <a:picLocks noChangeAspect="1"/>
          </p:cNvPicPr>
          <p:nvPr/>
        </p:nvPicPr>
        <p:blipFill>
          <a:blip r:embed="rId3"/>
          <a:stretch>
            <a:fillRect/>
          </a:stretch>
        </p:blipFill>
        <p:spPr>
          <a:xfrm>
            <a:off x="298354" y="199648"/>
            <a:ext cx="6501860" cy="2066392"/>
          </a:xfrm>
          <a:prstGeom prst="rect">
            <a:avLst/>
          </a:prstGeom>
        </p:spPr>
      </p:pic>
      <p:sp>
        <p:nvSpPr>
          <p:cNvPr id="4" name="文本框 3">
            <a:extLst>
              <a:ext uri="{FF2B5EF4-FFF2-40B4-BE49-F238E27FC236}">
                <a16:creationId xmlns:a16="http://schemas.microsoft.com/office/drawing/2014/main" id="{4F0687CB-C84F-1169-93CA-8C684DE25667}"/>
              </a:ext>
            </a:extLst>
          </p:cNvPr>
          <p:cNvSpPr txBox="1"/>
          <p:nvPr/>
        </p:nvSpPr>
        <p:spPr>
          <a:xfrm>
            <a:off x="7573992" y="2721412"/>
            <a:ext cx="4546984" cy="1323439"/>
          </a:xfrm>
          <a:prstGeom prst="rect">
            <a:avLst/>
          </a:prstGeom>
          <a:noFill/>
        </p:spPr>
        <p:txBody>
          <a:bodyPr wrap="square" rtlCol="0">
            <a:spAutoFit/>
          </a:bodyPr>
          <a:lstStyle/>
          <a:p>
            <a:r>
              <a:rPr kumimoji="1" lang="en-US" altLang="zh-CN" sz="1600" dirty="0">
                <a:latin typeface="SimSong" panose="02020300000000000000" pitchFamily="18" charset="-122"/>
                <a:ea typeface="SimSong" panose="02020300000000000000" pitchFamily="18" charset="-122"/>
              </a:rPr>
              <a:t>1.</a:t>
            </a:r>
            <a:r>
              <a:rPr kumimoji="1" lang="zh-CN" altLang="en-US" sz="1600" dirty="0">
                <a:latin typeface="SimSong" panose="02020300000000000000" pitchFamily="18" charset="-122"/>
                <a:ea typeface="SimSong" panose="02020300000000000000" pitchFamily="18" charset="-122"/>
              </a:rPr>
              <a:t> 主动滥用监测</a:t>
            </a:r>
            <a:endParaRPr kumimoji="1" lang="en-US" altLang="zh-CN" sz="1600" dirty="0">
              <a:latin typeface="SimSong" panose="02020300000000000000" pitchFamily="18" charset="-122"/>
              <a:ea typeface="SimSong" panose="02020300000000000000" pitchFamily="18" charset="-122"/>
            </a:endParaRPr>
          </a:p>
          <a:p>
            <a:r>
              <a:rPr kumimoji="1" lang="zh-CN" altLang="en-US" sz="1600" dirty="0">
                <a:latin typeface="SimSong" panose="02020300000000000000" pitchFamily="18" charset="-122"/>
                <a:ea typeface="SimSong" panose="02020300000000000000" pitchFamily="18" charset="-122"/>
              </a:rPr>
              <a:t>利用</a:t>
            </a:r>
            <a:r>
              <a:rPr lang="zh-CN" altLang="en-US" sz="1600" dirty="0">
                <a:latin typeface="SimSong" panose="02020300000000000000" pitchFamily="18" charset="-122"/>
                <a:ea typeface="SimSong" panose="02020300000000000000" pitchFamily="18" charset="-122"/>
              </a:rPr>
              <a:t>放射性图最大化目标模型和影子模型的差异</a:t>
            </a:r>
            <a:endParaRPr lang="en-US" altLang="zh-CN" sz="1600" dirty="0">
              <a:latin typeface="SimSong" panose="02020300000000000000" pitchFamily="18" charset="-122"/>
              <a:ea typeface="SimSong" panose="02020300000000000000" pitchFamily="18" charset="-122"/>
            </a:endParaRPr>
          </a:p>
          <a:p>
            <a:r>
              <a:rPr kumimoji="1" lang="en-US" altLang="zh-CN" sz="1600" dirty="0">
                <a:latin typeface="SimSong" panose="02020300000000000000" pitchFamily="18" charset="-122"/>
                <a:ea typeface="SimSong" panose="02020300000000000000" pitchFamily="18" charset="-122"/>
              </a:rPr>
              <a:t>2</a:t>
            </a:r>
            <a:r>
              <a:rPr kumimoji="1" lang="zh-CN" altLang="en-US" sz="1600" dirty="0">
                <a:latin typeface="SimSong" panose="02020300000000000000" pitchFamily="18" charset="-122"/>
                <a:ea typeface="SimSong" panose="02020300000000000000" pitchFamily="18" charset="-122"/>
              </a:rPr>
              <a:t>、滥用消除</a:t>
            </a:r>
            <a:r>
              <a:rPr kumimoji="1" lang="en-US" altLang="zh-C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训练图无关的遗忘</a:t>
            </a:r>
          </a:p>
          <a:p>
            <a:r>
              <a:rPr lang="zh-CN" altLang="en-US" sz="1600" dirty="0">
                <a:latin typeface="SimSong" panose="02020300000000000000" pitchFamily="18" charset="-122"/>
                <a:ea typeface="SimSong" panose="02020300000000000000" pitchFamily="18" charset="-122"/>
              </a:rPr>
              <a:t>在无法访问原始训练图的情况下，利用合成图生成，从目标 </a:t>
            </a:r>
            <a:r>
              <a:rPr lang="en" altLang="zh-CN" sz="1600" dirty="0">
                <a:latin typeface="SimSong" panose="02020300000000000000" pitchFamily="18" charset="-122"/>
                <a:ea typeface="SimSong" panose="02020300000000000000" pitchFamily="18" charset="-122"/>
              </a:rPr>
              <a:t>GNN </a:t>
            </a:r>
            <a:r>
              <a:rPr lang="zh-CN" altLang="en-US" sz="1600" dirty="0">
                <a:latin typeface="SimSong" panose="02020300000000000000" pitchFamily="18" charset="-122"/>
                <a:ea typeface="SimSong" panose="02020300000000000000" pitchFamily="18" charset="-122"/>
              </a:rPr>
              <a:t>中移除未经授权数据的影响。</a:t>
            </a:r>
            <a:endParaRPr lang="en-US" altLang="zh-CN" sz="1600" dirty="0">
              <a:latin typeface="SimSong" panose="02020300000000000000" pitchFamily="18" charset="-122"/>
              <a:ea typeface="SimSong" panose="02020300000000000000" pitchFamily="18" charset="-122"/>
            </a:endParaRPr>
          </a:p>
        </p:txBody>
      </p:sp>
      <p:sp>
        <p:nvSpPr>
          <p:cNvPr id="3" name="文本框 2">
            <a:extLst>
              <a:ext uri="{FF2B5EF4-FFF2-40B4-BE49-F238E27FC236}">
                <a16:creationId xmlns:a16="http://schemas.microsoft.com/office/drawing/2014/main" id="{3EF6EE89-3A2E-3798-1539-450605C1640F}"/>
              </a:ext>
            </a:extLst>
          </p:cNvPr>
          <p:cNvSpPr txBox="1"/>
          <p:nvPr/>
        </p:nvSpPr>
        <p:spPr>
          <a:xfrm>
            <a:off x="8122024" y="914400"/>
            <a:ext cx="1107996" cy="369332"/>
          </a:xfrm>
          <a:prstGeom prst="rect">
            <a:avLst/>
          </a:prstGeom>
          <a:noFill/>
        </p:spPr>
        <p:txBody>
          <a:bodyPr wrap="none" rtlCol="0">
            <a:spAutoFit/>
          </a:bodyPr>
          <a:lstStyle/>
          <a:p>
            <a:r>
              <a:rPr lang="zh-CN" altLang="en-US" dirty="0"/>
              <a:t>模型部署</a:t>
            </a:r>
          </a:p>
        </p:txBody>
      </p:sp>
      <p:sp>
        <p:nvSpPr>
          <p:cNvPr id="6" name="文本框 5">
            <a:extLst>
              <a:ext uri="{FF2B5EF4-FFF2-40B4-BE49-F238E27FC236}">
                <a16:creationId xmlns:a16="http://schemas.microsoft.com/office/drawing/2014/main" id="{EDB3D1DF-CDB5-D79B-DFB2-A7E7C34FFB07}"/>
              </a:ext>
            </a:extLst>
          </p:cNvPr>
          <p:cNvSpPr txBox="1"/>
          <p:nvPr/>
        </p:nvSpPr>
        <p:spPr>
          <a:xfrm>
            <a:off x="8615082" y="1801906"/>
            <a:ext cx="646331" cy="369332"/>
          </a:xfrm>
          <a:prstGeom prst="rect">
            <a:avLst/>
          </a:prstGeom>
          <a:noFill/>
        </p:spPr>
        <p:txBody>
          <a:bodyPr wrap="none" rtlCol="0">
            <a:spAutoFit/>
          </a:bodyPr>
          <a:lstStyle/>
          <a:p>
            <a:r>
              <a:rPr lang="zh-CN" altLang="en-US" dirty="0"/>
              <a:t>灰盒</a:t>
            </a:r>
          </a:p>
        </p:txBody>
      </p:sp>
    </p:spTree>
    <p:extLst>
      <p:ext uri="{BB962C8B-B14F-4D97-AF65-F5344CB8AC3E}">
        <p14:creationId xmlns:p14="http://schemas.microsoft.com/office/powerpoint/2010/main" val="1325968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DAFA335-3C97-7817-A5C3-871D4A95A055}"/>
              </a:ext>
            </a:extLst>
          </p:cNvPr>
          <p:cNvPicPr>
            <a:picLocks noChangeAspect="1"/>
          </p:cNvPicPr>
          <p:nvPr/>
        </p:nvPicPr>
        <p:blipFill>
          <a:blip r:embed="rId2"/>
          <a:stretch>
            <a:fillRect/>
          </a:stretch>
        </p:blipFill>
        <p:spPr>
          <a:xfrm>
            <a:off x="2636220" y="533129"/>
            <a:ext cx="6919560" cy="3917019"/>
          </a:xfrm>
          <a:prstGeom prst="rect">
            <a:avLst/>
          </a:prstGeom>
        </p:spPr>
      </p:pic>
    </p:spTree>
    <p:extLst>
      <p:ext uri="{BB962C8B-B14F-4D97-AF65-F5344CB8AC3E}">
        <p14:creationId xmlns:p14="http://schemas.microsoft.com/office/powerpoint/2010/main" val="4191943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5446B67-0F10-0EF9-1EB5-A947AF2E77D6}"/>
              </a:ext>
            </a:extLst>
          </p:cNvPr>
          <p:cNvSpPr txBox="1"/>
          <p:nvPr/>
        </p:nvSpPr>
        <p:spPr>
          <a:xfrm>
            <a:off x="995082" y="1296308"/>
            <a:ext cx="9341223" cy="3629199"/>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阶段一：影子模型训练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：模拟目标模型的行为，以生成训练攻击模型所需的数据。</a:t>
            </a:r>
          </a:p>
          <a:p>
            <a:pPr algn="l">
              <a:spcBef>
                <a:spcPts val="1200"/>
              </a:spcBef>
              <a:spcAft>
                <a:spcPts val="1200"/>
              </a:spcAft>
              <a:buFont typeface="+mj-lt"/>
              <a:buAutoNum type="arabicPeriod"/>
            </a:pPr>
            <a:r>
              <a:rPr lang="zh-CN" altLang="en-US" b="1" i="0" dirty="0">
                <a:solidFill>
                  <a:srgbClr val="0F1115"/>
                </a:solidFill>
                <a:effectLst/>
                <a:latin typeface="quote-cjk-patch"/>
              </a:rPr>
              <a:t>假设</a:t>
            </a:r>
            <a:r>
              <a:rPr lang="zh-CN" altLang="en-US" b="0" i="0" dirty="0">
                <a:solidFill>
                  <a:srgbClr val="0F1115"/>
                </a:solidFill>
                <a:effectLst/>
                <a:latin typeface="quote-cjk-patch"/>
              </a:rPr>
              <a:t>：攻击者拥有一个与目标模型训练数据来自</a:t>
            </a:r>
            <a:r>
              <a:rPr lang="zh-CN" altLang="en-US" b="1" i="0" dirty="0">
                <a:solidFill>
                  <a:srgbClr val="0F1115"/>
                </a:solidFill>
                <a:effectLst/>
                <a:latin typeface="quote-cjk-patch"/>
              </a:rPr>
              <a:t>相同分布</a:t>
            </a:r>
            <a:r>
              <a:rPr lang="zh-CN" altLang="en-US" b="0" i="0" dirty="0">
                <a:solidFill>
                  <a:srgbClr val="0F1115"/>
                </a:solidFill>
                <a:effectLst/>
                <a:latin typeface="quote-cjk-patch"/>
              </a:rPr>
              <a:t>的图数据集（影子数据集）。这篇论文随后放松了这一假设，表明即使分布不同，攻击也可能有效。</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：攻击者使用这个影子数据集来训练一个或多个与目标模型类型相似的</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模型，这些模型被称为</a:t>
            </a:r>
            <a:r>
              <a:rPr lang="zh-CN" altLang="en-US" b="1" i="0" dirty="0">
                <a:solidFill>
                  <a:srgbClr val="0F1115"/>
                </a:solidFill>
                <a:effectLst/>
                <a:latin typeface="quote-cjk-patch"/>
              </a:rPr>
              <a:t>影子模型</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关键点</a:t>
            </a:r>
            <a:r>
              <a:rPr lang="zh-CN" altLang="en-US" b="0" i="0" dirty="0">
                <a:solidFill>
                  <a:srgbClr val="0F1115"/>
                </a:solidFill>
                <a:effectLst/>
                <a:latin typeface="quote-cjk-patch"/>
              </a:rPr>
              <a:t>：训练影子模型时，可以使用真实的节点标签，也可以使用目标模型对影子数据的预测作为“软标签”来更好地模仿目标模型。论文发现，即使不使用目标模型进行查询（即零次查询），攻击也依然有效，这降低了攻击的难度。</a:t>
            </a:r>
          </a:p>
        </p:txBody>
      </p:sp>
    </p:spTree>
    <p:extLst>
      <p:ext uri="{BB962C8B-B14F-4D97-AF65-F5344CB8AC3E}">
        <p14:creationId xmlns:p14="http://schemas.microsoft.com/office/powerpoint/2010/main" val="3145336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EA19021-5E42-E418-FEFA-DE4EB801CBB0}"/>
              </a:ext>
            </a:extLst>
          </p:cNvPr>
          <p:cNvSpPr txBox="1"/>
          <p:nvPr/>
        </p:nvSpPr>
        <p:spPr>
          <a:xfrm>
            <a:off x="640977" y="706989"/>
            <a:ext cx="10910046" cy="4573047"/>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阶段二：攻击模型训练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：训练一个分类器，使其能够根据</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模型的输出（后验概率）来判断一个节点是否是训练成员。</a:t>
            </a:r>
          </a:p>
          <a:p>
            <a:pPr algn="l">
              <a:spcBef>
                <a:spcPts val="1200"/>
              </a:spcBef>
              <a:spcAft>
                <a:spcPts val="600"/>
              </a:spcAft>
              <a:buFont typeface="+mj-lt"/>
              <a:buAutoNum type="arabicPeriod"/>
            </a:pPr>
            <a:r>
              <a:rPr lang="zh-CN" altLang="en-US" b="1" i="0" dirty="0">
                <a:solidFill>
                  <a:srgbClr val="0F1115"/>
                </a:solidFill>
                <a:effectLst/>
                <a:latin typeface="quote-cjk-patch"/>
              </a:rPr>
              <a:t>数据生成</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使用训练好的影子模型对</a:t>
            </a:r>
            <a:r>
              <a:rPr lang="zh-CN" altLang="en-US" b="1" i="0" dirty="0">
                <a:solidFill>
                  <a:srgbClr val="0F1115"/>
                </a:solidFill>
                <a:effectLst/>
                <a:latin typeface="quote-cjk-patch"/>
              </a:rPr>
              <a:t>其训练集中的节点（成员）</a:t>
            </a:r>
            <a:r>
              <a:rPr lang="zh-CN" altLang="en-US" b="0" i="0" dirty="0">
                <a:solidFill>
                  <a:srgbClr val="0F1115"/>
                </a:solidFill>
                <a:effectLst/>
                <a:latin typeface="quote-cjk-patch"/>
              </a:rPr>
              <a:t> 进行预测，获得每个节点的后验概率向量。</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使用同一个影子模型对</a:t>
            </a:r>
            <a:r>
              <a:rPr lang="zh-CN" altLang="en-US" b="1" i="0" dirty="0">
                <a:solidFill>
                  <a:srgbClr val="0F1115"/>
                </a:solidFill>
                <a:effectLst/>
                <a:latin typeface="quote-cjk-patch"/>
              </a:rPr>
              <a:t>未见过的节点（非成员）</a:t>
            </a:r>
            <a:r>
              <a:rPr lang="zh-CN" altLang="en-US" b="0" i="0" dirty="0">
                <a:solidFill>
                  <a:srgbClr val="0F1115"/>
                </a:solidFill>
                <a:effectLst/>
                <a:latin typeface="quote-cjk-patch"/>
              </a:rPr>
              <a:t> 进行预测，获得它们的后验概率向量。</a:t>
            </a:r>
          </a:p>
          <a:p>
            <a:pPr algn="l">
              <a:spcBef>
                <a:spcPts val="450"/>
              </a:spcBef>
              <a:spcAft>
                <a:spcPts val="600"/>
              </a:spcAft>
              <a:buFont typeface="+mj-lt"/>
              <a:buAutoNum type="arabicPeriod"/>
            </a:pPr>
            <a:r>
              <a:rPr lang="zh-CN" altLang="en-US" b="1" i="0" dirty="0">
                <a:solidFill>
                  <a:srgbClr val="0F1115"/>
                </a:solidFill>
                <a:effectLst/>
                <a:latin typeface="quote-cjk-patch"/>
              </a:rPr>
              <a:t>标注数据</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将所有来自影子模型训练集的节点的预测结果标记为 </a:t>
            </a:r>
            <a:r>
              <a:rPr lang="en-US" altLang="zh-CN" b="1" i="0" dirty="0">
                <a:solidFill>
                  <a:srgbClr val="0F1115"/>
                </a:solidFill>
                <a:effectLst/>
                <a:latin typeface="quote-cjk-patch"/>
              </a:rPr>
              <a:t>1</a:t>
            </a:r>
            <a:r>
              <a:rPr lang="zh-CN" altLang="en-US" b="1" i="0" dirty="0">
                <a:solidFill>
                  <a:srgbClr val="0F1115"/>
                </a:solidFill>
                <a:effectLst/>
                <a:latin typeface="quote-cjk-patch"/>
              </a:rPr>
              <a:t>（成员）</a:t>
            </a:r>
            <a:r>
              <a:rPr lang="zh-CN" altLang="en-US" b="0" i="0" dirty="0">
                <a:solidFill>
                  <a:srgbClr val="0F1115"/>
                </a:solidFill>
                <a:effectLst/>
                <a:latin typeface="quote-cjk-patch"/>
              </a:rPr>
              <a:t>。</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将所有来自影子模型测试集的节点的预测结果标记为 </a:t>
            </a:r>
            <a:r>
              <a:rPr lang="en-US" altLang="zh-CN" b="1" i="0" dirty="0">
                <a:solidFill>
                  <a:srgbClr val="0F1115"/>
                </a:solidFill>
                <a:effectLst/>
                <a:latin typeface="quote-cjk-patch"/>
              </a:rPr>
              <a:t>0</a:t>
            </a:r>
            <a:r>
              <a:rPr lang="zh-CN" altLang="en-US" b="1" i="0" dirty="0">
                <a:solidFill>
                  <a:srgbClr val="0F1115"/>
                </a:solidFill>
                <a:effectLst/>
                <a:latin typeface="quote-cjk-patch"/>
              </a:rPr>
              <a:t>（非成员）</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：将这些带标签的（后验概率向量， 成员标签）数据作为训练集，训练一个二分类模型（如</a:t>
            </a:r>
            <a:r>
              <a:rPr lang="en-US" altLang="zh-CN" b="0" i="0" dirty="0">
                <a:solidFill>
                  <a:srgbClr val="0F1115"/>
                </a:solidFill>
                <a:effectLst/>
                <a:latin typeface="quote-cjk-patch"/>
              </a:rPr>
              <a:t>MLP</a:t>
            </a:r>
            <a:r>
              <a:rPr lang="zh-CN" altLang="en-US" b="0" i="0" dirty="0">
                <a:solidFill>
                  <a:srgbClr val="0F1115"/>
                </a:solidFill>
                <a:effectLst/>
                <a:latin typeface="quote-cjk-patch"/>
              </a:rPr>
              <a:t>），这个模型就是最终的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。它学习的是“什么样的后验概率模式对应于是训练成员”。</a:t>
            </a:r>
          </a:p>
        </p:txBody>
      </p:sp>
    </p:spTree>
    <p:extLst>
      <p:ext uri="{BB962C8B-B14F-4D97-AF65-F5344CB8AC3E}">
        <p14:creationId xmlns:p14="http://schemas.microsoft.com/office/powerpoint/2010/main" val="4127489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9D718F1-A48F-DB1B-D04C-57B091108BEA}"/>
              </a:ext>
            </a:extLst>
          </p:cNvPr>
          <p:cNvPicPr>
            <a:picLocks noChangeAspect="1"/>
          </p:cNvPicPr>
          <p:nvPr/>
        </p:nvPicPr>
        <p:blipFill>
          <a:blip r:embed="rId2"/>
          <a:stretch>
            <a:fillRect/>
          </a:stretch>
        </p:blipFill>
        <p:spPr>
          <a:xfrm>
            <a:off x="1209632" y="266614"/>
            <a:ext cx="9644255" cy="3368327"/>
          </a:xfrm>
          <a:prstGeom prst="rect">
            <a:avLst/>
          </a:prstGeom>
        </p:spPr>
      </p:pic>
    </p:spTree>
    <p:extLst>
      <p:ext uri="{BB962C8B-B14F-4D97-AF65-F5344CB8AC3E}">
        <p14:creationId xmlns:p14="http://schemas.microsoft.com/office/powerpoint/2010/main" val="1850627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1550CB4-4CAB-B0A3-F4C8-225E34D46BF9}"/>
              </a:ext>
            </a:extLst>
          </p:cNvPr>
          <p:cNvSpPr txBox="1"/>
          <p:nvPr/>
        </p:nvSpPr>
        <p:spPr>
          <a:xfrm>
            <a:off x="555812" y="1372356"/>
            <a:ext cx="8408894" cy="2798202"/>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阶段三：成员推理</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：对目标模型中的特定节点进行成员推断。</a:t>
            </a:r>
          </a:p>
          <a:p>
            <a:pPr algn="l">
              <a:spcBef>
                <a:spcPts val="1200"/>
              </a:spcBef>
              <a:spcAft>
                <a:spcPts val="1200"/>
              </a:spcAft>
              <a:buFont typeface="+mj-lt"/>
              <a:buAutoNum type="arabicPeriod"/>
            </a:pPr>
            <a:r>
              <a:rPr lang="zh-CN" altLang="en-US" b="1" i="0" dirty="0">
                <a:solidFill>
                  <a:srgbClr val="0F1115"/>
                </a:solidFill>
                <a:effectLst/>
                <a:latin typeface="quote-cjk-patch"/>
              </a:rPr>
              <a:t>查询</a:t>
            </a:r>
            <a:r>
              <a:rPr lang="zh-CN" altLang="en-US" b="0" i="0" dirty="0">
                <a:solidFill>
                  <a:srgbClr val="0F1115"/>
                </a:solidFill>
                <a:effectLst/>
                <a:latin typeface="quote-cjk-patch"/>
              </a:rPr>
              <a:t>：攻击者选择一个她感兴趣的节点，并将其特征和（她所知道的）邻居信息输入到</a:t>
            </a:r>
            <a:r>
              <a:rPr lang="zh-CN" altLang="en-US" b="1" i="0" dirty="0">
                <a:solidFill>
                  <a:srgbClr val="0F1115"/>
                </a:solidFill>
                <a:effectLst/>
                <a:latin typeface="quote-cjk-patch"/>
              </a:rPr>
              <a:t>目标模型</a:t>
            </a:r>
            <a:r>
              <a:rPr lang="zh-CN" altLang="en-US" b="0" i="0" dirty="0">
                <a:solidFill>
                  <a:srgbClr val="0F1115"/>
                </a:solidFill>
                <a:effectLst/>
                <a:latin typeface="quote-cjk-patch"/>
              </a:rPr>
              <a:t>中进行查询，获得该节点的后验概率向量。</a:t>
            </a:r>
          </a:p>
          <a:p>
            <a:pPr algn="l">
              <a:spcBef>
                <a:spcPts val="450"/>
              </a:spcBef>
              <a:spcAft>
                <a:spcPts val="1200"/>
              </a:spcAft>
              <a:buFont typeface="+mj-lt"/>
              <a:buAutoNum type="arabicPeriod"/>
            </a:pPr>
            <a:r>
              <a:rPr lang="zh-CN" altLang="en-US" b="1" i="0" dirty="0">
                <a:solidFill>
                  <a:srgbClr val="0F1115"/>
                </a:solidFill>
                <a:effectLst/>
                <a:latin typeface="quote-cjk-patch"/>
              </a:rPr>
              <a:t>推断</a:t>
            </a:r>
            <a:r>
              <a:rPr lang="zh-CN" altLang="en-US" b="0" i="0" dirty="0">
                <a:solidFill>
                  <a:srgbClr val="0F1115"/>
                </a:solidFill>
                <a:effectLst/>
                <a:latin typeface="quote-cjk-patch"/>
              </a:rPr>
              <a:t>：攻击者将这个后验概率向量输入到她在阶段二训练好的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中。</a:t>
            </a:r>
          </a:p>
          <a:p>
            <a:pPr algn="l">
              <a:spcBef>
                <a:spcPts val="450"/>
              </a:spcBef>
              <a:spcAft>
                <a:spcPts val="1200"/>
              </a:spcAft>
              <a:buFont typeface="+mj-lt"/>
              <a:buAutoNum type="arabicPeriod"/>
            </a:pPr>
            <a:r>
              <a:rPr lang="zh-CN" altLang="en-US" b="1" i="0" dirty="0">
                <a:solidFill>
                  <a:srgbClr val="0F1115"/>
                </a:solidFill>
                <a:effectLst/>
                <a:latin typeface="quote-cjk-patch"/>
              </a:rPr>
              <a:t>输出</a:t>
            </a:r>
            <a:r>
              <a:rPr lang="zh-CN" altLang="en-US" b="0" i="0" dirty="0">
                <a:solidFill>
                  <a:srgbClr val="0F1115"/>
                </a:solidFill>
                <a:effectLst/>
                <a:latin typeface="quote-cjk-patch"/>
              </a:rPr>
              <a:t>：攻击模型输出一个二进制预测：这个节点是</a:t>
            </a:r>
            <a:r>
              <a:rPr lang="zh-CN" altLang="en-US" b="1" i="0" dirty="0">
                <a:solidFill>
                  <a:srgbClr val="0F1115"/>
                </a:solidFill>
                <a:effectLst/>
                <a:latin typeface="quote-cjk-patch"/>
              </a:rPr>
              <a:t>成员（</a:t>
            </a:r>
            <a:r>
              <a:rPr lang="en-US" altLang="zh-CN" b="1" i="0" dirty="0">
                <a:solidFill>
                  <a:srgbClr val="0F1115"/>
                </a:solidFill>
                <a:effectLst/>
                <a:latin typeface="quote-cjk-patch"/>
              </a:rPr>
              <a:t>1</a:t>
            </a:r>
            <a:r>
              <a:rPr lang="zh-CN" altLang="en-US" b="1" i="0" dirty="0">
                <a:solidFill>
                  <a:srgbClr val="0F1115"/>
                </a:solidFill>
                <a:effectLst/>
                <a:latin typeface="quote-cjk-patch"/>
              </a:rPr>
              <a:t>）</a:t>
            </a:r>
            <a:r>
              <a:rPr lang="zh-CN" altLang="en-US" b="0" i="0" dirty="0">
                <a:solidFill>
                  <a:srgbClr val="0F1115"/>
                </a:solidFill>
                <a:effectLst/>
                <a:latin typeface="quote-cjk-patch"/>
              </a:rPr>
              <a:t> 还是</a:t>
            </a:r>
            <a:r>
              <a:rPr lang="zh-CN" altLang="en-US" b="1" i="0" dirty="0">
                <a:solidFill>
                  <a:srgbClr val="0F1115"/>
                </a:solidFill>
                <a:effectLst/>
                <a:latin typeface="quote-cjk-patch"/>
              </a:rPr>
              <a:t>非成员（</a:t>
            </a:r>
            <a:r>
              <a:rPr lang="en-US" altLang="zh-CN" b="1" i="0" dirty="0">
                <a:solidFill>
                  <a:srgbClr val="0F1115"/>
                </a:solidFill>
                <a:effectLst/>
                <a:latin typeface="quote-cjk-patch"/>
              </a:rPr>
              <a:t>0</a:t>
            </a:r>
            <a:r>
              <a:rPr lang="zh-CN" altLang="en-US" b="1" i="0" dirty="0">
                <a:solidFill>
                  <a:srgbClr val="0F1115"/>
                </a:solidFill>
                <a:effectLst/>
                <a:latin typeface="quote-cjk-patch"/>
              </a:rPr>
              <a:t>）</a:t>
            </a:r>
            <a:r>
              <a:rPr lang="zh-CN" altLang="en-US" b="0" i="0" dirty="0">
                <a:solidFill>
                  <a:srgbClr val="0F1115"/>
                </a:solidFill>
                <a:effectLst/>
                <a:latin typeface="quote-cjk-patch"/>
              </a:rPr>
              <a:t>。</a:t>
            </a:r>
          </a:p>
        </p:txBody>
      </p:sp>
    </p:spTree>
    <p:extLst>
      <p:ext uri="{BB962C8B-B14F-4D97-AF65-F5344CB8AC3E}">
        <p14:creationId xmlns:p14="http://schemas.microsoft.com/office/powerpoint/2010/main" val="2975729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1869419-B887-67CE-D4D9-49D6E1B7F359}"/>
              </a:ext>
            </a:extLst>
          </p:cNvPr>
          <p:cNvPicPr>
            <a:picLocks noChangeAspect="1"/>
          </p:cNvPicPr>
          <p:nvPr/>
        </p:nvPicPr>
        <p:blipFill>
          <a:blip r:embed="rId2"/>
          <a:stretch>
            <a:fillRect/>
          </a:stretch>
        </p:blipFill>
        <p:spPr>
          <a:xfrm>
            <a:off x="2209800" y="539339"/>
            <a:ext cx="7772400" cy="2970343"/>
          </a:xfrm>
          <a:prstGeom prst="rect">
            <a:avLst/>
          </a:prstGeom>
        </p:spPr>
      </p:pic>
      <p:sp>
        <p:nvSpPr>
          <p:cNvPr id="6" name="文本框 5">
            <a:extLst>
              <a:ext uri="{FF2B5EF4-FFF2-40B4-BE49-F238E27FC236}">
                <a16:creationId xmlns:a16="http://schemas.microsoft.com/office/drawing/2014/main" id="{BF89E492-DB82-A0DB-1AB5-CA68E16A83A2}"/>
              </a:ext>
            </a:extLst>
          </p:cNvPr>
          <p:cNvSpPr txBox="1"/>
          <p:nvPr/>
        </p:nvSpPr>
        <p:spPr>
          <a:xfrm>
            <a:off x="2209800" y="3697941"/>
            <a:ext cx="7621438" cy="646331"/>
          </a:xfrm>
          <a:prstGeom prst="rect">
            <a:avLst/>
          </a:prstGeom>
          <a:noFill/>
        </p:spPr>
        <p:txBody>
          <a:bodyPr wrap="square">
            <a:spAutoFit/>
          </a:bodyPr>
          <a:lstStyle/>
          <a:p>
            <a:r>
              <a:rPr lang="zh-CN" altLang="en-US" b="1" i="0" dirty="0">
                <a:solidFill>
                  <a:srgbClr val="0F1115"/>
                </a:solidFill>
                <a:effectLst/>
                <a:latin typeface="SimSong" panose="02020300000000000000" pitchFamily="18" charset="-122"/>
                <a:ea typeface="SimSong" panose="02020300000000000000" pitchFamily="18" charset="-122"/>
              </a:rPr>
              <a:t>本质</a:t>
            </a:r>
            <a:r>
              <a:rPr lang="zh-CN" altLang="en-US" b="0" i="0" dirty="0">
                <a:solidFill>
                  <a:srgbClr val="0F1115"/>
                </a:solidFill>
                <a:effectLst/>
                <a:latin typeface="SimSong" panose="02020300000000000000" pitchFamily="18" charset="-122"/>
                <a:ea typeface="SimSong" panose="02020300000000000000" pitchFamily="18" charset="-122"/>
              </a:rPr>
              <a:t>：混合训练从根本上改变了模型参数与训练数据的关系，使得传统的成员推理方法失去了赖以工作的统计基础和理论依据。</a:t>
            </a:r>
            <a:endParaRPr lang="zh-CN" altLang="en-US" dirty="0">
              <a:latin typeface="SimSong" panose="02020300000000000000" pitchFamily="18" charset="-122"/>
              <a:ea typeface="SimSong" panose="02020300000000000000" pitchFamily="18" charset="-122"/>
            </a:endParaRPr>
          </a:p>
        </p:txBody>
      </p:sp>
    </p:spTree>
    <p:extLst>
      <p:ext uri="{BB962C8B-B14F-4D97-AF65-F5344CB8AC3E}">
        <p14:creationId xmlns:p14="http://schemas.microsoft.com/office/powerpoint/2010/main" val="4177846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A9B50010-7DF5-2801-975C-FAB43B9CD5F6}"/>
              </a:ext>
            </a:extLst>
          </p:cNvPr>
          <p:cNvPicPr>
            <a:picLocks noChangeAspect="1"/>
          </p:cNvPicPr>
          <p:nvPr/>
        </p:nvPicPr>
        <p:blipFill>
          <a:blip r:embed="rId2"/>
          <a:stretch>
            <a:fillRect/>
          </a:stretch>
        </p:blipFill>
        <p:spPr>
          <a:xfrm>
            <a:off x="806183" y="79199"/>
            <a:ext cx="3810639" cy="6699599"/>
          </a:xfrm>
          <a:prstGeom prst="rect">
            <a:avLst/>
          </a:prstGeom>
        </p:spPr>
      </p:pic>
      <p:pic>
        <p:nvPicPr>
          <p:cNvPr id="11" name="图片 10">
            <a:extLst>
              <a:ext uri="{FF2B5EF4-FFF2-40B4-BE49-F238E27FC236}">
                <a16:creationId xmlns:a16="http://schemas.microsoft.com/office/drawing/2014/main" id="{CC2FB006-A765-BED7-E42E-17C1EAAA944F}"/>
              </a:ext>
            </a:extLst>
          </p:cNvPr>
          <p:cNvPicPr>
            <a:picLocks noChangeAspect="1"/>
          </p:cNvPicPr>
          <p:nvPr/>
        </p:nvPicPr>
        <p:blipFill>
          <a:blip r:embed="rId3"/>
          <a:stretch>
            <a:fillRect/>
          </a:stretch>
        </p:blipFill>
        <p:spPr>
          <a:xfrm>
            <a:off x="6750423" y="538665"/>
            <a:ext cx="4320988" cy="5780669"/>
          </a:xfrm>
          <a:prstGeom prst="rect">
            <a:avLst/>
          </a:prstGeom>
        </p:spPr>
      </p:pic>
    </p:spTree>
    <p:extLst>
      <p:ext uri="{BB962C8B-B14F-4D97-AF65-F5344CB8AC3E}">
        <p14:creationId xmlns:p14="http://schemas.microsoft.com/office/powerpoint/2010/main" val="2131765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D840DF0-CB3D-FF6E-707B-5F75DD93F5E1}"/>
              </a:ext>
            </a:extLst>
          </p:cNvPr>
          <p:cNvSpPr txBox="1"/>
          <p:nvPr/>
        </p:nvSpPr>
        <p:spPr>
          <a:xfrm>
            <a:off x="699247" y="385482"/>
            <a:ext cx="4503156" cy="1477328"/>
          </a:xfrm>
          <a:prstGeom prst="rect">
            <a:avLst/>
          </a:prstGeom>
          <a:noFill/>
        </p:spPr>
        <p:txBody>
          <a:bodyPr wrap="none" rtlCol="0">
            <a:spAutoFit/>
          </a:bodyPr>
          <a:lstStyle/>
          <a:p>
            <a:r>
              <a:rPr lang="zh-CN" altLang="en-US" dirty="0">
                <a:solidFill>
                  <a:srgbClr val="FF0000"/>
                </a:solidFill>
              </a:rPr>
              <a:t>新加实验的表格 内容检查  </a:t>
            </a:r>
            <a:r>
              <a:rPr lang="en-US" altLang="zh-CN" dirty="0">
                <a:solidFill>
                  <a:srgbClr val="FF0000"/>
                </a:solidFill>
              </a:rPr>
              <a:t>GNN models</a:t>
            </a:r>
          </a:p>
          <a:p>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梳理基本概念和逻辑</a:t>
            </a:r>
            <a:r>
              <a:rPr lang="en-US" altLang="zh-CN" dirty="0">
                <a:solidFill>
                  <a:srgbClr val="FF0000"/>
                </a:solidFill>
              </a:rPr>
              <a:t> -&gt;</a:t>
            </a:r>
            <a:r>
              <a:rPr lang="zh-CN" altLang="en-US" dirty="0">
                <a:solidFill>
                  <a:srgbClr val="FF0000"/>
                </a:solidFill>
              </a:rPr>
              <a:t>再进一步画图 写作</a:t>
            </a:r>
            <a:endParaRPr lang="en-US" altLang="zh-CN" dirty="0">
              <a:solidFill>
                <a:srgbClr val="FF0000"/>
              </a:solidFill>
            </a:endParaRPr>
          </a:p>
          <a:p>
            <a:endParaRPr lang="zh-CN" altLang="en-US" dirty="0">
              <a:solidFill>
                <a:srgbClr val="FF0000"/>
              </a:solidFill>
            </a:endParaRPr>
          </a:p>
        </p:txBody>
      </p:sp>
    </p:spTree>
    <p:extLst>
      <p:ext uri="{BB962C8B-B14F-4D97-AF65-F5344CB8AC3E}">
        <p14:creationId xmlns:p14="http://schemas.microsoft.com/office/powerpoint/2010/main" val="3476708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0C99219-A9D1-0ED5-A3C6-1F2A20C339A0}"/>
              </a:ext>
            </a:extLst>
          </p:cNvPr>
          <p:cNvPicPr>
            <a:picLocks noChangeAspect="1"/>
          </p:cNvPicPr>
          <p:nvPr/>
        </p:nvPicPr>
        <p:blipFill>
          <a:blip r:embed="rId2"/>
          <a:stretch>
            <a:fillRect/>
          </a:stretch>
        </p:blipFill>
        <p:spPr>
          <a:xfrm>
            <a:off x="1389228" y="297559"/>
            <a:ext cx="9243861" cy="3962743"/>
          </a:xfrm>
          <a:prstGeom prst="rect">
            <a:avLst/>
          </a:prstGeom>
        </p:spPr>
      </p:pic>
      <p:pic>
        <p:nvPicPr>
          <p:cNvPr id="6" name="图片 5">
            <a:extLst>
              <a:ext uri="{FF2B5EF4-FFF2-40B4-BE49-F238E27FC236}">
                <a16:creationId xmlns:a16="http://schemas.microsoft.com/office/drawing/2014/main" id="{BB33A7FC-5B20-DFC4-177B-4207B76B9DBB}"/>
              </a:ext>
            </a:extLst>
          </p:cNvPr>
          <p:cNvPicPr>
            <a:picLocks noChangeAspect="1"/>
          </p:cNvPicPr>
          <p:nvPr/>
        </p:nvPicPr>
        <p:blipFill>
          <a:blip r:embed="rId3"/>
          <a:stretch>
            <a:fillRect/>
          </a:stretch>
        </p:blipFill>
        <p:spPr>
          <a:xfrm>
            <a:off x="1294959" y="3969416"/>
            <a:ext cx="9243861" cy="2591025"/>
          </a:xfrm>
          <a:prstGeom prst="rect">
            <a:avLst/>
          </a:prstGeom>
        </p:spPr>
      </p:pic>
    </p:spTree>
    <p:extLst>
      <p:ext uri="{BB962C8B-B14F-4D97-AF65-F5344CB8AC3E}">
        <p14:creationId xmlns:p14="http://schemas.microsoft.com/office/powerpoint/2010/main" val="37579131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4F685B13-DD6D-3663-02AB-F2A7F30CE6D8}"/>
              </a:ext>
            </a:extLst>
          </p:cNvPr>
          <p:cNvSpPr txBox="1"/>
          <p:nvPr/>
        </p:nvSpPr>
        <p:spPr>
          <a:xfrm>
            <a:off x="435990" y="1097380"/>
            <a:ext cx="2410904"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Invariant Learning</a:t>
            </a:r>
            <a:endParaRPr lang="zh-CN" altLang="en-US"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526F33F0-E5DE-5FA2-5BA8-6025AAA46E4C}"/>
              </a:ext>
            </a:extLst>
          </p:cNvPr>
          <p:cNvSpPr txBox="1"/>
          <p:nvPr/>
        </p:nvSpPr>
        <p:spPr>
          <a:xfrm>
            <a:off x="435989" y="1466712"/>
            <a:ext cx="9339605" cy="830997"/>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不变学习的目标是从数据中学习到那些在</a:t>
            </a:r>
            <a:r>
              <a:rPr lang="zh-CN" altLang="en-US" sz="1600" b="1" dirty="0">
                <a:solidFill>
                  <a:srgbClr val="FF0000"/>
                </a:solidFill>
                <a:latin typeface="宋体" panose="02010600030101010101" pitchFamily="2" charset="-122"/>
                <a:ea typeface="宋体" panose="02010600030101010101" pitchFamily="2" charset="-122"/>
              </a:rPr>
              <a:t>不同环境</a:t>
            </a:r>
            <a:r>
              <a:rPr lang="zh-CN" altLang="en-US" sz="1600" dirty="0">
                <a:latin typeface="宋体" panose="02010600030101010101" pitchFamily="2" charset="-122"/>
                <a:ea typeface="宋体" panose="02010600030101010101" pitchFamily="2" charset="-122"/>
              </a:rPr>
              <a:t>、</a:t>
            </a:r>
            <a:r>
              <a:rPr lang="zh-CN" altLang="en-US" sz="1600" b="1" dirty="0">
                <a:solidFill>
                  <a:srgbClr val="FF0000"/>
                </a:solidFill>
                <a:latin typeface="宋体" panose="02010600030101010101" pitchFamily="2" charset="-122"/>
                <a:ea typeface="宋体" panose="02010600030101010101" pitchFamily="2" charset="-122"/>
              </a:rPr>
              <a:t>域</a:t>
            </a:r>
            <a:r>
              <a:rPr lang="zh-CN" altLang="en-US" sz="1600" dirty="0">
                <a:latin typeface="宋体" panose="02010600030101010101" pitchFamily="2" charset="-122"/>
                <a:ea typeface="宋体" panose="02010600030101010101" pitchFamily="2" charset="-122"/>
              </a:rPr>
              <a:t>或</a:t>
            </a:r>
            <a:r>
              <a:rPr lang="zh-CN" altLang="en-US" sz="1600" b="1" dirty="0">
                <a:solidFill>
                  <a:srgbClr val="FF0000"/>
                </a:solidFill>
                <a:latin typeface="宋体" panose="02010600030101010101" pitchFamily="2" charset="-122"/>
                <a:ea typeface="宋体" panose="02010600030101010101" pitchFamily="2" charset="-122"/>
              </a:rPr>
              <a:t>数据分布变化</a:t>
            </a:r>
            <a:r>
              <a:rPr lang="zh-CN" altLang="en-US" sz="1600" dirty="0">
                <a:latin typeface="宋体" panose="02010600030101010101" pitchFamily="2" charset="-122"/>
                <a:ea typeface="宋体" panose="02010600030101010101" pitchFamily="2" charset="-122"/>
              </a:rPr>
              <a:t>下依然保持一致的特征。通过学习“稳定、不受干扰”的特征，我们希望模型在面对不同的变化时，能够有效地做出推断，而不会因为环境变化（例如数据集的混合、输入的噪声等）而产生错误。</a:t>
            </a:r>
            <a:endParaRPr lang="en-US" altLang="zh-CN" sz="1600" dirty="0">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AB7E474E-5A4D-3115-FBBE-2E4E1AAE10B8}"/>
              </a:ext>
            </a:extLst>
          </p:cNvPr>
          <p:cNvSpPr txBox="1"/>
          <p:nvPr/>
        </p:nvSpPr>
        <p:spPr>
          <a:xfrm>
            <a:off x="435989" y="2413261"/>
            <a:ext cx="2031325" cy="338554"/>
          </a:xfrm>
          <a:prstGeom prst="rect">
            <a:avLst/>
          </a:prstGeom>
          <a:noFill/>
        </p:spPr>
        <p:txBody>
          <a:bodyPr wrap="none" rtlCol="0">
            <a:spAutoFit/>
          </a:bodyPr>
          <a:lstStyle/>
          <a:p>
            <a:r>
              <a:rPr lang="zh-CN" altLang="en-US" sz="1600" b="1" dirty="0">
                <a:latin typeface="宋体" panose="02010600030101010101" pitchFamily="2" charset="-122"/>
                <a:ea typeface="宋体" panose="02010600030101010101" pitchFamily="2" charset="-122"/>
              </a:rPr>
              <a:t>引入不变学习的作用</a:t>
            </a:r>
          </a:p>
        </p:txBody>
      </p:sp>
      <p:sp>
        <p:nvSpPr>
          <p:cNvPr id="14" name="文本框 13">
            <a:extLst>
              <a:ext uri="{FF2B5EF4-FFF2-40B4-BE49-F238E27FC236}">
                <a16:creationId xmlns:a16="http://schemas.microsoft.com/office/drawing/2014/main" id="{F2376CB5-2C9F-F8A2-D112-F10B270810D0}"/>
              </a:ext>
            </a:extLst>
          </p:cNvPr>
          <p:cNvSpPr txBox="1"/>
          <p:nvPr/>
        </p:nvSpPr>
        <p:spPr>
          <a:xfrm>
            <a:off x="435989" y="2867367"/>
            <a:ext cx="9339605" cy="830997"/>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不变学习帮助我们应对的正是这种跨域和数据变化。通过在影子模型训练时引入不变学习，我们可以让模型专注于那些在</a:t>
            </a:r>
            <a:r>
              <a:rPr lang="zh-CN" altLang="en-US" sz="1600" dirty="0">
                <a:solidFill>
                  <a:srgbClr val="FF0000"/>
                </a:solidFill>
                <a:latin typeface="宋体" panose="02010600030101010101" pitchFamily="2" charset="-122"/>
                <a:ea typeface="宋体" panose="02010600030101010101" pitchFamily="2" charset="-122"/>
              </a:rPr>
              <a:t>不同数据域间仍然保持一致的特征</a:t>
            </a:r>
            <a:r>
              <a:rPr lang="zh-CN" altLang="en-US" sz="1600" dirty="0">
                <a:latin typeface="宋体" panose="02010600030101010101" pitchFamily="2" charset="-122"/>
                <a:ea typeface="宋体" panose="02010600030101010101" pitchFamily="2" charset="-122"/>
              </a:rPr>
              <a:t>。这样，尽管攻击者在不同数据集之间进行混合，影子模型仍然能够识别出模型的关键“特征”，从而提高在混合训练环境下的验证准确率。</a:t>
            </a:r>
          </a:p>
        </p:txBody>
      </p:sp>
      <p:sp>
        <p:nvSpPr>
          <p:cNvPr id="15" name="文本框 14">
            <a:extLst>
              <a:ext uri="{FF2B5EF4-FFF2-40B4-BE49-F238E27FC236}">
                <a16:creationId xmlns:a16="http://schemas.microsoft.com/office/drawing/2014/main" id="{CC184BB6-9C07-B276-760E-63D1114ED189}"/>
              </a:ext>
            </a:extLst>
          </p:cNvPr>
          <p:cNvSpPr txBox="1"/>
          <p:nvPr/>
        </p:nvSpPr>
        <p:spPr>
          <a:xfrm>
            <a:off x="395773" y="343056"/>
            <a:ext cx="7802136"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一种基于不变学习的统一的混合图数据集权属验证框架（成员推理实现）</a:t>
            </a:r>
          </a:p>
        </p:txBody>
      </p:sp>
    </p:spTree>
    <p:extLst>
      <p:ext uri="{BB962C8B-B14F-4D97-AF65-F5344CB8AC3E}">
        <p14:creationId xmlns:p14="http://schemas.microsoft.com/office/powerpoint/2010/main" val="3737850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a:extLst>
              <a:ext uri="{FF2B5EF4-FFF2-40B4-BE49-F238E27FC236}">
                <a16:creationId xmlns:a16="http://schemas.microsoft.com/office/drawing/2014/main" id="{494C29FC-B54C-F944-5599-17835D70AA44}"/>
              </a:ext>
            </a:extLst>
          </p:cNvPr>
          <p:cNvSpPr/>
          <p:nvPr/>
        </p:nvSpPr>
        <p:spPr>
          <a:xfrm>
            <a:off x="5194168" y="4132896"/>
            <a:ext cx="1300899" cy="71408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E9E1AB9C-4522-12F1-F001-017D8160394B}"/>
              </a:ext>
            </a:extLst>
          </p:cNvPr>
          <p:cNvSpPr/>
          <p:nvPr/>
        </p:nvSpPr>
        <p:spPr>
          <a:xfrm>
            <a:off x="5194170" y="782425"/>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A47499FA-5B87-419C-61CC-2631CBC8970E}"/>
              </a:ext>
            </a:extLst>
          </p:cNvPr>
          <p:cNvSpPr txBox="1"/>
          <p:nvPr/>
        </p:nvSpPr>
        <p:spPr>
          <a:xfrm>
            <a:off x="5308923" y="1451729"/>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6" name="文本框 5">
            <a:extLst>
              <a:ext uri="{FF2B5EF4-FFF2-40B4-BE49-F238E27FC236}">
                <a16:creationId xmlns:a16="http://schemas.microsoft.com/office/drawing/2014/main" id="{EA30420B-AC94-D4A6-55DD-0097486ED19A}"/>
              </a:ext>
            </a:extLst>
          </p:cNvPr>
          <p:cNvSpPr txBox="1"/>
          <p:nvPr/>
        </p:nvSpPr>
        <p:spPr>
          <a:xfrm>
            <a:off x="3245998" y="226674"/>
            <a:ext cx="5769528" cy="338554"/>
          </a:xfrm>
          <a:prstGeom prst="rect">
            <a:avLst/>
          </a:prstGeom>
          <a:noFill/>
        </p:spPr>
        <p:txBody>
          <a:bodyPr wrap="none" rtlCol="0">
            <a:spAutoFit/>
          </a:bodyPr>
          <a:lstStyle/>
          <a:p>
            <a:r>
              <a:rPr lang="zh-CN" altLang="en-US" sz="1600" b="1" dirty="0">
                <a:latin typeface="宋体" panose="02010600030101010101" pitchFamily="2" charset="-122"/>
                <a:ea typeface="宋体" panose="02010600030101010101" pitchFamily="2" charset="-122"/>
              </a:rPr>
              <a:t>现存的针对单一数据集的基于成员推理的数据集权属验证方法</a:t>
            </a:r>
          </a:p>
        </p:txBody>
      </p:sp>
      <p:sp>
        <p:nvSpPr>
          <p:cNvPr id="7" name="矩形 6">
            <a:extLst>
              <a:ext uri="{FF2B5EF4-FFF2-40B4-BE49-F238E27FC236}">
                <a16:creationId xmlns:a16="http://schemas.microsoft.com/office/drawing/2014/main" id="{45BC8F76-6EF7-72B4-169D-3AC1A5682FE7}"/>
              </a:ext>
            </a:extLst>
          </p:cNvPr>
          <p:cNvSpPr/>
          <p:nvPr/>
        </p:nvSpPr>
        <p:spPr>
          <a:xfrm>
            <a:off x="5194168" y="2339419"/>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9F27A671-3611-5D3E-5FDA-992FCCBA3DC1}"/>
              </a:ext>
            </a:extLst>
          </p:cNvPr>
          <p:cNvSpPr txBox="1"/>
          <p:nvPr/>
        </p:nvSpPr>
        <p:spPr>
          <a:xfrm>
            <a:off x="5308923" y="3104208"/>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影子模型</a:t>
            </a:r>
          </a:p>
        </p:txBody>
      </p:sp>
      <p:sp>
        <p:nvSpPr>
          <p:cNvPr id="9" name="文本框 8">
            <a:extLst>
              <a:ext uri="{FF2B5EF4-FFF2-40B4-BE49-F238E27FC236}">
                <a16:creationId xmlns:a16="http://schemas.microsoft.com/office/drawing/2014/main" id="{B3ED9F00-3FD9-3E18-B22D-33E8D88D81DD}"/>
              </a:ext>
            </a:extLst>
          </p:cNvPr>
          <p:cNvSpPr txBox="1"/>
          <p:nvPr/>
        </p:nvSpPr>
        <p:spPr>
          <a:xfrm>
            <a:off x="5218491" y="4298623"/>
            <a:ext cx="1210588"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单一数据集</a:t>
            </a:r>
          </a:p>
        </p:txBody>
      </p:sp>
      <p:cxnSp>
        <p:nvCxnSpPr>
          <p:cNvPr id="12" name="直接箭头连接符 11">
            <a:extLst>
              <a:ext uri="{FF2B5EF4-FFF2-40B4-BE49-F238E27FC236}">
                <a16:creationId xmlns:a16="http://schemas.microsoft.com/office/drawing/2014/main" id="{7A94A370-06AF-8B12-2707-DFEE4E2A0289}"/>
              </a:ext>
            </a:extLst>
          </p:cNvPr>
          <p:cNvCxnSpPr>
            <a:cxnSpLocks/>
            <a:stCxn id="10" idx="0"/>
          </p:cNvCxnSpPr>
          <p:nvPr/>
        </p:nvCxnSpPr>
        <p:spPr>
          <a:xfrm flipV="1">
            <a:off x="5844618" y="3539005"/>
            <a:ext cx="0" cy="5938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文本框 13">
            <a:extLst>
              <a:ext uri="{FF2B5EF4-FFF2-40B4-BE49-F238E27FC236}">
                <a16:creationId xmlns:a16="http://schemas.microsoft.com/office/drawing/2014/main" id="{1CE8FBC3-9A82-499E-8A0A-FBE9C01EAD56}"/>
              </a:ext>
            </a:extLst>
          </p:cNvPr>
          <p:cNvSpPr txBox="1"/>
          <p:nvPr/>
        </p:nvSpPr>
        <p:spPr>
          <a:xfrm>
            <a:off x="5811623" y="3648988"/>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训练</a:t>
            </a:r>
          </a:p>
        </p:txBody>
      </p:sp>
      <p:cxnSp>
        <p:nvCxnSpPr>
          <p:cNvPr id="16" name="直接箭头连接符 15">
            <a:extLst>
              <a:ext uri="{FF2B5EF4-FFF2-40B4-BE49-F238E27FC236}">
                <a16:creationId xmlns:a16="http://schemas.microsoft.com/office/drawing/2014/main" id="{AECF5D7E-F622-3BA0-7883-0F179EA49D0F}"/>
              </a:ext>
            </a:extLst>
          </p:cNvPr>
          <p:cNvCxnSpPr>
            <a:stCxn id="7" idx="0"/>
            <a:endCxn id="5" idx="2"/>
          </p:cNvCxnSpPr>
          <p:nvPr/>
        </p:nvCxnSpPr>
        <p:spPr>
          <a:xfrm flipV="1">
            <a:off x="5811624" y="1790283"/>
            <a:ext cx="1" cy="5491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7255AF4C-5F76-D3C3-AB19-A007D175AAFE}"/>
              </a:ext>
            </a:extLst>
          </p:cNvPr>
          <p:cNvSpPr txBox="1"/>
          <p:nvPr/>
        </p:nvSpPr>
        <p:spPr>
          <a:xfrm>
            <a:off x="5790169" y="1915216"/>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19" name="直接箭头连接符 18">
            <a:extLst>
              <a:ext uri="{FF2B5EF4-FFF2-40B4-BE49-F238E27FC236}">
                <a16:creationId xmlns:a16="http://schemas.microsoft.com/office/drawing/2014/main" id="{D400CD2D-3D54-46ED-8AF2-D57E52B05FE5}"/>
              </a:ext>
            </a:extLst>
          </p:cNvPr>
          <p:cNvCxnSpPr>
            <a:cxnSpLocks/>
            <a:stCxn id="7" idx="3"/>
          </p:cNvCxnSpPr>
          <p:nvPr/>
        </p:nvCxnSpPr>
        <p:spPr>
          <a:xfrm>
            <a:off x="6429079" y="2664644"/>
            <a:ext cx="9860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EA4FB03F-7BF8-B55F-5D88-5B4860E59203}"/>
              </a:ext>
            </a:extLst>
          </p:cNvPr>
          <p:cNvSpPr/>
          <p:nvPr/>
        </p:nvSpPr>
        <p:spPr>
          <a:xfrm>
            <a:off x="7459942" y="2324811"/>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F776EB3F-68F6-C427-3D84-A1BA2C86D164}"/>
              </a:ext>
            </a:extLst>
          </p:cNvPr>
          <p:cNvSpPr txBox="1"/>
          <p:nvPr/>
        </p:nvSpPr>
        <p:spPr>
          <a:xfrm>
            <a:off x="6646994" y="2065261"/>
            <a:ext cx="595035"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特定</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任务</a:t>
            </a:r>
          </a:p>
        </p:txBody>
      </p:sp>
      <p:sp>
        <p:nvSpPr>
          <p:cNvPr id="23" name="文本框 22">
            <a:extLst>
              <a:ext uri="{FF2B5EF4-FFF2-40B4-BE49-F238E27FC236}">
                <a16:creationId xmlns:a16="http://schemas.microsoft.com/office/drawing/2014/main" id="{1E804828-88FD-3854-8A77-4D7EAB120DEA}"/>
              </a:ext>
            </a:extLst>
          </p:cNvPr>
          <p:cNvSpPr txBox="1"/>
          <p:nvPr/>
        </p:nvSpPr>
        <p:spPr>
          <a:xfrm>
            <a:off x="7677287" y="3035138"/>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验证器</a:t>
            </a:r>
          </a:p>
        </p:txBody>
      </p:sp>
      <p:cxnSp>
        <p:nvCxnSpPr>
          <p:cNvPr id="25" name="直接箭头连接符 24">
            <a:extLst>
              <a:ext uri="{FF2B5EF4-FFF2-40B4-BE49-F238E27FC236}">
                <a16:creationId xmlns:a16="http://schemas.microsoft.com/office/drawing/2014/main" id="{B6D4BD98-4D83-4553-1AA8-507060A43BD2}"/>
              </a:ext>
            </a:extLst>
          </p:cNvPr>
          <p:cNvCxnSpPr>
            <a:stCxn id="20" idx="3"/>
          </p:cNvCxnSpPr>
          <p:nvPr/>
        </p:nvCxnSpPr>
        <p:spPr>
          <a:xfrm>
            <a:off x="8694853" y="2650036"/>
            <a:ext cx="713098" cy="146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连接符: 肘形 26">
            <a:extLst>
              <a:ext uri="{FF2B5EF4-FFF2-40B4-BE49-F238E27FC236}">
                <a16:creationId xmlns:a16="http://schemas.microsoft.com/office/drawing/2014/main" id="{C3A4FDB5-CB87-A8A5-3E49-EA7D6E9D7347}"/>
              </a:ext>
            </a:extLst>
          </p:cNvPr>
          <p:cNvCxnSpPr>
            <a:stCxn id="4" idx="3"/>
            <a:endCxn id="20" idx="0"/>
          </p:cNvCxnSpPr>
          <p:nvPr/>
        </p:nvCxnSpPr>
        <p:spPr>
          <a:xfrm>
            <a:off x="6429081" y="1107650"/>
            <a:ext cx="1648317" cy="121716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文本框 27">
            <a:extLst>
              <a:ext uri="{FF2B5EF4-FFF2-40B4-BE49-F238E27FC236}">
                <a16:creationId xmlns:a16="http://schemas.microsoft.com/office/drawing/2014/main" id="{28277A85-6F62-9826-0AD5-96E2CE209273}"/>
              </a:ext>
            </a:extLst>
          </p:cNvPr>
          <p:cNvSpPr txBox="1"/>
          <p:nvPr/>
        </p:nvSpPr>
        <p:spPr>
          <a:xfrm>
            <a:off x="8077396" y="1330441"/>
            <a:ext cx="1648317" cy="584775"/>
          </a:xfrm>
          <a:prstGeom prst="rect">
            <a:avLst/>
          </a:prstGeom>
          <a:noFill/>
        </p:spPr>
        <p:txBody>
          <a:bodyPr wrap="square" rtlCol="0">
            <a:spAutoFit/>
          </a:bodyPr>
          <a:lstStyle/>
          <a:p>
            <a:r>
              <a:rPr lang="zh-CN" altLang="en-US" sz="1600" dirty="0">
                <a:latin typeface="宋体" panose="02010600030101010101" pitchFamily="2" charset="-122"/>
                <a:ea typeface="宋体" panose="02010600030101010101" pitchFamily="2" charset="-122"/>
              </a:rPr>
              <a:t>从可疑模型当中获得对应的输出</a:t>
            </a:r>
          </a:p>
        </p:txBody>
      </p:sp>
      <p:sp>
        <p:nvSpPr>
          <p:cNvPr id="31" name="左大括号 30">
            <a:extLst>
              <a:ext uri="{FF2B5EF4-FFF2-40B4-BE49-F238E27FC236}">
                <a16:creationId xmlns:a16="http://schemas.microsoft.com/office/drawing/2014/main" id="{12046DD8-2734-A01E-9780-A63A1CB2A591}"/>
              </a:ext>
            </a:extLst>
          </p:cNvPr>
          <p:cNvSpPr/>
          <p:nvPr/>
        </p:nvSpPr>
        <p:spPr>
          <a:xfrm>
            <a:off x="9407951" y="2309480"/>
            <a:ext cx="400108" cy="71032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dirty="0"/>
          </a:p>
        </p:txBody>
      </p:sp>
      <p:sp>
        <p:nvSpPr>
          <p:cNvPr id="32" name="文本框 31">
            <a:extLst>
              <a:ext uri="{FF2B5EF4-FFF2-40B4-BE49-F238E27FC236}">
                <a16:creationId xmlns:a16="http://schemas.microsoft.com/office/drawing/2014/main" id="{75FDEB1C-2622-8E5A-2E00-B0FB8AA270B6}"/>
              </a:ext>
            </a:extLst>
          </p:cNvPr>
          <p:cNvSpPr txBox="1"/>
          <p:nvPr/>
        </p:nvSpPr>
        <p:spPr>
          <a:xfrm>
            <a:off x="9808059" y="2172982"/>
            <a:ext cx="646331"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侵权</a:t>
            </a:r>
          </a:p>
        </p:txBody>
      </p:sp>
      <p:sp>
        <p:nvSpPr>
          <p:cNvPr id="33" name="文本框 32">
            <a:extLst>
              <a:ext uri="{FF2B5EF4-FFF2-40B4-BE49-F238E27FC236}">
                <a16:creationId xmlns:a16="http://schemas.microsoft.com/office/drawing/2014/main" id="{21DFA00B-B785-83CB-53F5-6DB9EE1A8DB7}"/>
              </a:ext>
            </a:extLst>
          </p:cNvPr>
          <p:cNvSpPr txBox="1"/>
          <p:nvPr/>
        </p:nvSpPr>
        <p:spPr>
          <a:xfrm>
            <a:off x="9808059" y="2790595"/>
            <a:ext cx="906017"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不侵权</a:t>
            </a:r>
          </a:p>
        </p:txBody>
      </p:sp>
      <p:sp>
        <p:nvSpPr>
          <p:cNvPr id="34" name="文本框 33">
            <a:extLst>
              <a:ext uri="{FF2B5EF4-FFF2-40B4-BE49-F238E27FC236}">
                <a16:creationId xmlns:a16="http://schemas.microsoft.com/office/drawing/2014/main" id="{1D102445-2899-D4ED-D533-B8AA6877C1A2}"/>
              </a:ext>
            </a:extLst>
          </p:cNvPr>
          <p:cNvSpPr txBox="1"/>
          <p:nvPr/>
        </p:nvSpPr>
        <p:spPr>
          <a:xfrm>
            <a:off x="272438" y="782425"/>
            <a:ext cx="4826090" cy="3139321"/>
          </a:xfrm>
          <a:prstGeom prst="rect">
            <a:avLst/>
          </a:prstGeom>
          <a:noFill/>
        </p:spPr>
        <p:txBody>
          <a:bodyPr wrap="square" rtlCol="0">
            <a:spAutoFit/>
          </a:bodyPr>
          <a:lstStyle/>
          <a:p>
            <a:r>
              <a:rPr lang="zh-CN" altLang="en-US" dirty="0">
                <a:solidFill>
                  <a:srgbClr val="FF0000"/>
                </a:solidFill>
                <a:latin typeface="宋体" panose="02010600030101010101" pitchFamily="2" charset="-122"/>
                <a:ea typeface="宋体" panose="02010600030101010101" pitchFamily="2" charset="-122"/>
              </a:rPr>
              <a:t>存在的问题：</a:t>
            </a:r>
            <a:endParaRPr lang="en-US" altLang="zh-CN" dirty="0">
              <a:solidFill>
                <a:srgbClr val="FF0000"/>
              </a:solidFill>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、可疑模型不仅仅会在单一数据集上训练，</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这就导致我们利用单一数据集上训练得到的影子模型和验证器失效（不具备泛化性）</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、现有的数据集权属验证方法都是针对特定任务的比如节点分类或者图分类，影子模型可能不是针对该任务训练得到的，没有一个统一的验证框架</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、现存的方法关于侵权结果的输出往往只根据一种结果（验证器分类结果）来确定权属，假阳率较高</a:t>
            </a:r>
            <a:endParaRPr lang="en-US" altLang="zh-CN"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0530877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6BB6D-5980-29F6-1272-73A5313FB6FC}"/>
            </a:ext>
          </a:extLst>
        </p:cNvPr>
        <p:cNvGrpSpPr/>
        <p:nvPr/>
      </p:nvGrpSpPr>
      <p:grpSpPr>
        <a:xfrm>
          <a:off x="0" y="0"/>
          <a:ext cx="0" cy="0"/>
          <a:chOff x="0" y="0"/>
          <a:chExt cx="0" cy="0"/>
        </a:xfrm>
      </p:grpSpPr>
      <p:sp>
        <p:nvSpPr>
          <p:cNvPr id="10" name="椭圆 9">
            <a:extLst>
              <a:ext uri="{FF2B5EF4-FFF2-40B4-BE49-F238E27FC236}">
                <a16:creationId xmlns:a16="http://schemas.microsoft.com/office/drawing/2014/main" id="{56391FA7-EBF3-A49E-FF1D-0B8961A4F871}"/>
              </a:ext>
            </a:extLst>
          </p:cNvPr>
          <p:cNvSpPr/>
          <p:nvPr/>
        </p:nvSpPr>
        <p:spPr>
          <a:xfrm>
            <a:off x="2578947" y="5066907"/>
            <a:ext cx="1850464" cy="115081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D3C1FEA5-9462-6E97-3157-607A838F2DB3}"/>
              </a:ext>
            </a:extLst>
          </p:cNvPr>
          <p:cNvSpPr/>
          <p:nvPr/>
        </p:nvSpPr>
        <p:spPr>
          <a:xfrm>
            <a:off x="2908180" y="1216058"/>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1FB2AC1-7828-B2E5-58E4-71672B27DFAF}"/>
              </a:ext>
            </a:extLst>
          </p:cNvPr>
          <p:cNvSpPr txBox="1"/>
          <p:nvPr/>
        </p:nvSpPr>
        <p:spPr>
          <a:xfrm>
            <a:off x="3022933" y="1885362"/>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6" name="文本框 5">
            <a:extLst>
              <a:ext uri="{FF2B5EF4-FFF2-40B4-BE49-F238E27FC236}">
                <a16:creationId xmlns:a16="http://schemas.microsoft.com/office/drawing/2014/main" id="{B3803505-6BF2-758C-E29B-4875049DBD0C}"/>
              </a:ext>
            </a:extLst>
          </p:cNvPr>
          <p:cNvSpPr txBox="1"/>
          <p:nvPr/>
        </p:nvSpPr>
        <p:spPr>
          <a:xfrm>
            <a:off x="2689062" y="417661"/>
            <a:ext cx="6750566"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一种基于不变学习的统一的混合图数据集权属验证框架（成员推理实现）</a:t>
            </a:r>
          </a:p>
        </p:txBody>
      </p:sp>
      <p:sp>
        <p:nvSpPr>
          <p:cNvPr id="7" name="矩形 6">
            <a:extLst>
              <a:ext uri="{FF2B5EF4-FFF2-40B4-BE49-F238E27FC236}">
                <a16:creationId xmlns:a16="http://schemas.microsoft.com/office/drawing/2014/main" id="{20038012-929B-E92B-6934-FA7E8ABD2A2E}"/>
              </a:ext>
            </a:extLst>
          </p:cNvPr>
          <p:cNvSpPr/>
          <p:nvPr/>
        </p:nvSpPr>
        <p:spPr>
          <a:xfrm>
            <a:off x="2908178" y="2773052"/>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7C9FE174-002A-38C6-FE5F-FC5394991ACF}"/>
              </a:ext>
            </a:extLst>
          </p:cNvPr>
          <p:cNvSpPr txBox="1"/>
          <p:nvPr/>
        </p:nvSpPr>
        <p:spPr>
          <a:xfrm>
            <a:off x="3022933" y="3537841"/>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影子模型</a:t>
            </a:r>
          </a:p>
        </p:txBody>
      </p:sp>
      <p:sp>
        <p:nvSpPr>
          <p:cNvPr id="9" name="文本框 8">
            <a:extLst>
              <a:ext uri="{FF2B5EF4-FFF2-40B4-BE49-F238E27FC236}">
                <a16:creationId xmlns:a16="http://schemas.microsoft.com/office/drawing/2014/main" id="{901E537D-5A3A-5617-CE91-8D90D5F844B3}"/>
              </a:ext>
            </a:extLst>
          </p:cNvPr>
          <p:cNvSpPr txBox="1"/>
          <p:nvPr/>
        </p:nvSpPr>
        <p:spPr>
          <a:xfrm>
            <a:off x="2603270" y="5319299"/>
            <a:ext cx="1826141" cy="584775"/>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按照一定比例</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混合的多个数据集</a:t>
            </a:r>
          </a:p>
        </p:txBody>
      </p:sp>
      <p:cxnSp>
        <p:nvCxnSpPr>
          <p:cNvPr id="16" name="直接箭头连接符 15">
            <a:extLst>
              <a:ext uri="{FF2B5EF4-FFF2-40B4-BE49-F238E27FC236}">
                <a16:creationId xmlns:a16="http://schemas.microsoft.com/office/drawing/2014/main" id="{3E06304B-7DF0-6EC6-D09E-C9766349908B}"/>
              </a:ext>
            </a:extLst>
          </p:cNvPr>
          <p:cNvCxnSpPr>
            <a:stCxn id="7" idx="0"/>
            <a:endCxn id="5" idx="2"/>
          </p:cNvCxnSpPr>
          <p:nvPr/>
        </p:nvCxnSpPr>
        <p:spPr>
          <a:xfrm flipV="1">
            <a:off x="3525634" y="2223916"/>
            <a:ext cx="1" cy="5491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A99D4E3F-EAD4-E790-0A55-4941FE6D8259}"/>
              </a:ext>
            </a:extLst>
          </p:cNvPr>
          <p:cNvSpPr txBox="1"/>
          <p:nvPr/>
        </p:nvSpPr>
        <p:spPr>
          <a:xfrm>
            <a:off x="3504179" y="2348849"/>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19" name="直接箭头连接符 18">
            <a:extLst>
              <a:ext uri="{FF2B5EF4-FFF2-40B4-BE49-F238E27FC236}">
                <a16:creationId xmlns:a16="http://schemas.microsoft.com/office/drawing/2014/main" id="{07D82BB9-5035-EE2E-7601-2EF2E34FCD7D}"/>
              </a:ext>
            </a:extLst>
          </p:cNvPr>
          <p:cNvCxnSpPr>
            <a:cxnSpLocks/>
            <a:stCxn id="7" idx="3"/>
          </p:cNvCxnSpPr>
          <p:nvPr/>
        </p:nvCxnSpPr>
        <p:spPr>
          <a:xfrm>
            <a:off x="4143089" y="3098277"/>
            <a:ext cx="73999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C3760EEF-4864-D9D2-AB1F-94F952265EE9}"/>
              </a:ext>
            </a:extLst>
          </p:cNvPr>
          <p:cNvSpPr/>
          <p:nvPr/>
        </p:nvSpPr>
        <p:spPr>
          <a:xfrm>
            <a:off x="6008023" y="2793571"/>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72A9D6BC-06E2-8710-9832-72C7E31AF536}"/>
              </a:ext>
            </a:extLst>
          </p:cNvPr>
          <p:cNvSpPr txBox="1"/>
          <p:nvPr/>
        </p:nvSpPr>
        <p:spPr>
          <a:xfrm>
            <a:off x="6225368" y="3492440"/>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验证器</a:t>
            </a:r>
          </a:p>
        </p:txBody>
      </p:sp>
      <p:sp>
        <p:nvSpPr>
          <p:cNvPr id="11" name="矩形 10">
            <a:extLst>
              <a:ext uri="{FF2B5EF4-FFF2-40B4-BE49-F238E27FC236}">
                <a16:creationId xmlns:a16="http://schemas.microsoft.com/office/drawing/2014/main" id="{3ADCC24F-9A52-D058-BDD5-E4BBE2FDD41C}"/>
              </a:ext>
            </a:extLst>
          </p:cNvPr>
          <p:cNvSpPr/>
          <p:nvPr/>
        </p:nvSpPr>
        <p:spPr>
          <a:xfrm>
            <a:off x="2781094" y="4237736"/>
            <a:ext cx="1648317" cy="410065"/>
          </a:xfrm>
          <a:prstGeom prst="rect">
            <a:avLst/>
          </a:prstGeom>
          <a:no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749AF387-267D-B67B-0024-2C6235B45B9A}"/>
              </a:ext>
            </a:extLst>
          </p:cNvPr>
          <p:cNvCxnSpPr>
            <a:stCxn id="10" idx="0"/>
          </p:cNvCxnSpPr>
          <p:nvPr/>
        </p:nvCxnSpPr>
        <p:spPr>
          <a:xfrm flipV="1">
            <a:off x="3504179" y="4647801"/>
            <a:ext cx="0" cy="4191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70CD30AD-4F65-4C61-3A30-3FD2943F38B9}"/>
              </a:ext>
            </a:extLst>
          </p:cNvPr>
          <p:cNvSpPr txBox="1"/>
          <p:nvPr/>
        </p:nvSpPr>
        <p:spPr>
          <a:xfrm>
            <a:off x="2971635" y="4251008"/>
            <a:ext cx="1107996"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不变学习</a:t>
            </a:r>
          </a:p>
        </p:txBody>
      </p:sp>
      <p:cxnSp>
        <p:nvCxnSpPr>
          <p:cNvPr id="24" name="直接箭头连接符 23">
            <a:extLst>
              <a:ext uri="{FF2B5EF4-FFF2-40B4-BE49-F238E27FC236}">
                <a16:creationId xmlns:a16="http://schemas.microsoft.com/office/drawing/2014/main" id="{50D98FFA-15D3-77DC-151F-F19727FC8E83}"/>
              </a:ext>
            </a:extLst>
          </p:cNvPr>
          <p:cNvCxnSpPr>
            <a:stCxn id="18" idx="0"/>
            <a:endCxn id="8" idx="2"/>
          </p:cNvCxnSpPr>
          <p:nvPr/>
        </p:nvCxnSpPr>
        <p:spPr>
          <a:xfrm flipV="1">
            <a:off x="3525633" y="3876395"/>
            <a:ext cx="2" cy="3746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F091EA10-BBD9-07E4-1C7F-A8611B7C496C}"/>
              </a:ext>
            </a:extLst>
          </p:cNvPr>
          <p:cNvSpPr txBox="1"/>
          <p:nvPr/>
        </p:nvSpPr>
        <p:spPr>
          <a:xfrm>
            <a:off x="3469691" y="3895407"/>
            <a:ext cx="1569660"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提取稳定特征</a:t>
            </a:r>
          </a:p>
        </p:txBody>
      </p:sp>
      <p:sp>
        <p:nvSpPr>
          <p:cNvPr id="30" name="矩形 29">
            <a:extLst>
              <a:ext uri="{FF2B5EF4-FFF2-40B4-BE49-F238E27FC236}">
                <a16:creationId xmlns:a16="http://schemas.microsoft.com/office/drawing/2014/main" id="{F833ABB0-4346-39D6-DC95-2D3BC064176A}"/>
              </a:ext>
            </a:extLst>
          </p:cNvPr>
          <p:cNvSpPr/>
          <p:nvPr/>
        </p:nvSpPr>
        <p:spPr>
          <a:xfrm>
            <a:off x="4883085" y="2334381"/>
            <a:ext cx="573579" cy="15177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43759A16-F711-AA00-BC52-5871D35D8BA2}"/>
              </a:ext>
            </a:extLst>
          </p:cNvPr>
          <p:cNvSpPr txBox="1"/>
          <p:nvPr/>
        </p:nvSpPr>
        <p:spPr>
          <a:xfrm>
            <a:off x="4193632" y="2518126"/>
            <a:ext cx="800219"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统一</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任务？</a:t>
            </a:r>
          </a:p>
        </p:txBody>
      </p:sp>
      <p:sp>
        <p:nvSpPr>
          <p:cNvPr id="36" name="文本框 35">
            <a:extLst>
              <a:ext uri="{FF2B5EF4-FFF2-40B4-BE49-F238E27FC236}">
                <a16:creationId xmlns:a16="http://schemas.microsoft.com/office/drawing/2014/main" id="{B8F2187F-081A-16B5-3E29-86E5862B81B9}"/>
              </a:ext>
            </a:extLst>
          </p:cNvPr>
          <p:cNvSpPr txBox="1"/>
          <p:nvPr/>
        </p:nvSpPr>
        <p:spPr>
          <a:xfrm rot="5400000">
            <a:off x="4667172" y="2956708"/>
            <a:ext cx="1005403"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图提示层</a:t>
            </a:r>
            <a:endParaRPr lang="en-US" altLang="zh-CN" sz="1600" dirty="0">
              <a:solidFill>
                <a:srgbClr val="FF0000"/>
              </a:solidFill>
              <a:latin typeface="宋体" panose="02010600030101010101" pitchFamily="2" charset="-122"/>
              <a:ea typeface="宋体" panose="02010600030101010101" pitchFamily="2" charset="-122"/>
            </a:endParaRPr>
          </a:p>
        </p:txBody>
      </p:sp>
      <p:cxnSp>
        <p:nvCxnSpPr>
          <p:cNvPr id="41" name="直接箭头连接符 40">
            <a:extLst>
              <a:ext uri="{FF2B5EF4-FFF2-40B4-BE49-F238E27FC236}">
                <a16:creationId xmlns:a16="http://schemas.microsoft.com/office/drawing/2014/main" id="{873F7DCC-7D8B-D6A9-D388-89A5BF8F265D}"/>
              </a:ext>
            </a:extLst>
          </p:cNvPr>
          <p:cNvCxnSpPr>
            <a:cxnSpLocks/>
            <a:stCxn id="30" idx="3"/>
          </p:cNvCxnSpPr>
          <p:nvPr/>
        </p:nvCxnSpPr>
        <p:spPr>
          <a:xfrm>
            <a:off x="5456664" y="3093239"/>
            <a:ext cx="543819" cy="5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1331530D-C1C9-C038-5647-BDA0194C07C5}"/>
              </a:ext>
            </a:extLst>
          </p:cNvPr>
          <p:cNvSpPr txBox="1"/>
          <p:nvPr/>
        </p:nvSpPr>
        <p:spPr>
          <a:xfrm>
            <a:off x="5464204" y="2541210"/>
            <a:ext cx="595035" cy="584775"/>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缩小</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GAP</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5" name="连接符: 肘形 44">
            <a:extLst>
              <a:ext uri="{FF2B5EF4-FFF2-40B4-BE49-F238E27FC236}">
                <a16:creationId xmlns:a16="http://schemas.microsoft.com/office/drawing/2014/main" id="{994CA646-5EAA-E2C3-2B39-B634F18CCAC1}"/>
              </a:ext>
            </a:extLst>
          </p:cNvPr>
          <p:cNvCxnSpPr>
            <a:stCxn id="4" idx="3"/>
            <a:endCxn id="30" idx="0"/>
          </p:cNvCxnSpPr>
          <p:nvPr/>
        </p:nvCxnSpPr>
        <p:spPr>
          <a:xfrm>
            <a:off x="4143091" y="1541283"/>
            <a:ext cx="1026784" cy="79309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文本框 45">
            <a:extLst>
              <a:ext uri="{FF2B5EF4-FFF2-40B4-BE49-F238E27FC236}">
                <a16:creationId xmlns:a16="http://schemas.microsoft.com/office/drawing/2014/main" id="{DCBB94E6-E48C-05C6-220D-4C5971C9188C}"/>
              </a:ext>
            </a:extLst>
          </p:cNvPr>
          <p:cNvSpPr txBox="1"/>
          <p:nvPr/>
        </p:nvSpPr>
        <p:spPr>
          <a:xfrm>
            <a:off x="5146168" y="1682099"/>
            <a:ext cx="1826141"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获取可疑模型输出</a:t>
            </a:r>
          </a:p>
        </p:txBody>
      </p:sp>
      <p:sp>
        <p:nvSpPr>
          <p:cNvPr id="47" name="左大括号 46">
            <a:extLst>
              <a:ext uri="{FF2B5EF4-FFF2-40B4-BE49-F238E27FC236}">
                <a16:creationId xmlns:a16="http://schemas.microsoft.com/office/drawing/2014/main" id="{7E5B759E-8516-01F0-AA18-47D79A5412C7}"/>
              </a:ext>
            </a:extLst>
          </p:cNvPr>
          <p:cNvSpPr/>
          <p:nvPr/>
        </p:nvSpPr>
        <p:spPr>
          <a:xfrm>
            <a:off x="7250474" y="2498484"/>
            <a:ext cx="404092" cy="122510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F83B0042-958A-E609-4D21-621A7960268C}"/>
              </a:ext>
            </a:extLst>
          </p:cNvPr>
          <p:cNvSpPr txBox="1"/>
          <p:nvPr/>
        </p:nvSpPr>
        <p:spPr>
          <a:xfrm>
            <a:off x="7737805" y="2473664"/>
            <a:ext cx="1210588"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分类器结果</a:t>
            </a:r>
          </a:p>
        </p:txBody>
      </p:sp>
      <p:sp>
        <p:nvSpPr>
          <p:cNvPr id="49" name="文本框 48">
            <a:extLst>
              <a:ext uri="{FF2B5EF4-FFF2-40B4-BE49-F238E27FC236}">
                <a16:creationId xmlns:a16="http://schemas.microsoft.com/office/drawing/2014/main" id="{372030A3-6F08-7B11-D583-4B906BDEA1CA}"/>
              </a:ext>
            </a:extLst>
          </p:cNvPr>
          <p:cNvSpPr txBox="1"/>
          <p:nvPr/>
        </p:nvSpPr>
        <p:spPr>
          <a:xfrm>
            <a:off x="7654566" y="2929876"/>
            <a:ext cx="1210588"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分布相似性</a:t>
            </a:r>
          </a:p>
        </p:txBody>
      </p:sp>
      <p:sp>
        <p:nvSpPr>
          <p:cNvPr id="50" name="文本框 49">
            <a:extLst>
              <a:ext uri="{FF2B5EF4-FFF2-40B4-BE49-F238E27FC236}">
                <a16:creationId xmlns:a16="http://schemas.microsoft.com/office/drawing/2014/main" id="{ECCE947F-E5E0-2680-6DF8-129AC6410887}"/>
              </a:ext>
            </a:extLst>
          </p:cNvPr>
          <p:cNvSpPr txBox="1"/>
          <p:nvPr/>
        </p:nvSpPr>
        <p:spPr>
          <a:xfrm>
            <a:off x="7737805" y="3444021"/>
            <a:ext cx="1005403"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阈值判断</a:t>
            </a:r>
          </a:p>
        </p:txBody>
      </p:sp>
      <p:sp>
        <p:nvSpPr>
          <p:cNvPr id="56" name="右大括号 55">
            <a:extLst>
              <a:ext uri="{FF2B5EF4-FFF2-40B4-BE49-F238E27FC236}">
                <a16:creationId xmlns:a16="http://schemas.microsoft.com/office/drawing/2014/main" id="{D74E3CFF-CAFA-B2B5-2793-05C79A10B2EC}"/>
              </a:ext>
            </a:extLst>
          </p:cNvPr>
          <p:cNvSpPr/>
          <p:nvPr/>
        </p:nvSpPr>
        <p:spPr>
          <a:xfrm>
            <a:off x="8948393" y="2481170"/>
            <a:ext cx="573579" cy="123443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A5739754-3D37-5F8F-1EEF-10E9E5DF69A7}"/>
              </a:ext>
            </a:extLst>
          </p:cNvPr>
          <p:cNvSpPr txBox="1"/>
          <p:nvPr/>
        </p:nvSpPr>
        <p:spPr>
          <a:xfrm>
            <a:off x="9605914" y="2929876"/>
            <a:ext cx="1415772"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投票确定结果</a:t>
            </a:r>
          </a:p>
        </p:txBody>
      </p:sp>
      <p:sp>
        <p:nvSpPr>
          <p:cNvPr id="12" name="文本框 11">
            <a:extLst>
              <a:ext uri="{FF2B5EF4-FFF2-40B4-BE49-F238E27FC236}">
                <a16:creationId xmlns:a16="http://schemas.microsoft.com/office/drawing/2014/main" id="{2DEBEE77-7C8C-73E4-9ECF-A59D281B0E9C}"/>
              </a:ext>
            </a:extLst>
          </p:cNvPr>
          <p:cNvSpPr txBox="1"/>
          <p:nvPr/>
        </p:nvSpPr>
        <p:spPr>
          <a:xfrm>
            <a:off x="9439628" y="5848390"/>
            <a:ext cx="2271776" cy="369332"/>
          </a:xfrm>
          <a:prstGeom prst="rect">
            <a:avLst/>
          </a:prstGeom>
          <a:noFill/>
        </p:spPr>
        <p:txBody>
          <a:bodyPr wrap="none" rtlCol="0">
            <a:spAutoFit/>
          </a:bodyPr>
          <a:lstStyle/>
          <a:p>
            <a:r>
              <a:rPr lang="en-US" altLang="zh-CN" dirty="0"/>
              <a:t>Cora+ </a:t>
            </a:r>
            <a:r>
              <a:rPr lang="zh-CN" altLang="en-US" dirty="0"/>
              <a:t>可疑模型 </a:t>
            </a:r>
            <a:r>
              <a:rPr lang="en-US" altLang="zh-CN" dirty="0"/>
              <a:t>5 </a:t>
            </a:r>
            <a:r>
              <a:rPr lang="zh-CN" altLang="en-US" dirty="0"/>
              <a:t>种</a:t>
            </a:r>
            <a:endParaRPr lang="en-US" altLang="zh-CN" dirty="0"/>
          </a:p>
        </p:txBody>
      </p:sp>
      <p:sp>
        <p:nvSpPr>
          <p:cNvPr id="14" name="文本框 13">
            <a:extLst>
              <a:ext uri="{FF2B5EF4-FFF2-40B4-BE49-F238E27FC236}">
                <a16:creationId xmlns:a16="http://schemas.microsoft.com/office/drawing/2014/main" id="{7A21DBE8-FF0F-FF03-6565-01A02A8193C7}"/>
              </a:ext>
            </a:extLst>
          </p:cNvPr>
          <p:cNvSpPr txBox="1"/>
          <p:nvPr/>
        </p:nvSpPr>
        <p:spPr>
          <a:xfrm>
            <a:off x="7890235" y="1140643"/>
            <a:ext cx="1553630" cy="369332"/>
          </a:xfrm>
          <a:prstGeom prst="rect">
            <a:avLst/>
          </a:prstGeom>
          <a:noFill/>
        </p:spPr>
        <p:txBody>
          <a:bodyPr wrap="none" rtlCol="0">
            <a:spAutoFit/>
          </a:bodyPr>
          <a:lstStyle/>
          <a:p>
            <a:r>
              <a:rPr lang="en-US" altLang="zh-CN" dirty="0"/>
              <a:t>Prompt token</a:t>
            </a:r>
            <a:endParaRPr lang="zh-CN" altLang="en-US" dirty="0"/>
          </a:p>
        </p:txBody>
      </p:sp>
    </p:spTree>
    <p:extLst>
      <p:ext uri="{BB962C8B-B14F-4D97-AF65-F5344CB8AC3E}">
        <p14:creationId xmlns:p14="http://schemas.microsoft.com/office/powerpoint/2010/main" val="35140755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91A35AB-87B5-EC26-A712-3203E5C18D2F}"/>
              </a:ext>
            </a:extLst>
          </p:cNvPr>
          <p:cNvSpPr txBox="1"/>
          <p:nvPr/>
        </p:nvSpPr>
        <p:spPr>
          <a:xfrm>
            <a:off x="0" y="388958"/>
            <a:ext cx="4196983" cy="923330"/>
          </a:xfrm>
          <a:prstGeom prst="rect">
            <a:avLst/>
          </a:prstGeom>
          <a:noFill/>
        </p:spPr>
        <p:txBody>
          <a:bodyPr wrap="none" rtlCol="0">
            <a:spAutoFit/>
          </a:bodyPr>
          <a:lstStyle/>
          <a:p>
            <a:r>
              <a:rPr lang="zh-CN" altLang="en-US" dirty="0">
                <a:solidFill>
                  <a:srgbClr val="FF0000"/>
                </a:solidFill>
              </a:rPr>
              <a:t>优化过程和时间复杂分析正文中的位置</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公式 图 表 编号 要连续 在附录里面写死</a:t>
            </a:r>
          </a:p>
        </p:txBody>
      </p:sp>
      <p:sp>
        <p:nvSpPr>
          <p:cNvPr id="13" name="文本框 12">
            <a:extLst>
              <a:ext uri="{FF2B5EF4-FFF2-40B4-BE49-F238E27FC236}">
                <a16:creationId xmlns:a16="http://schemas.microsoft.com/office/drawing/2014/main" id="{0EAC05D8-970E-93ED-6E9A-43E92FC7F6DE}"/>
              </a:ext>
            </a:extLst>
          </p:cNvPr>
          <p:cNvSpPr txBox="1"/>
          <p:nvPr/>
        </p:nvSpPr>
        <p:spPr>
          <a:xfrm>
            <a:off x="162602" y="2400489"/>
            <a:ext cx="3877985" cy="369332"/>
          </a:xfrm>
          <a:prstGeom prst="rect">
            <a:avLst/>
          </a:prstGeom>
          <a:noFill/>
        </p:spPr>
        <p:txBody>
          <a:bodyPr wrap="none" rtlCol="0">
            <a:spAutoFit/>
          </a:bodyPr>
          <a:lstStyle/>
          <a:p>
            <a:r>
              <a:rPr lang="zh-CN" altLang="en-US" dirty="0">
                <a:solidFill>
                  <a:srgbClr val="FF0000"/>
                </a:solidFill>
              </a:rPr>
              <a:t>对影子模型的知识，考虑现有的研究</a:t>
            </a:r>
          </a:p>
        </p:txBody>
      </p:sp>
      <p:sp>
        <p:nvSpPr>
          <p:cNvPr id="5" name="文本框 4">
            <a:extLst>
              <a:ext uri="{FF2B5EF4-FFF2-40B4-BE49-F238E27FC236}">
                <a16:creationId xmlns:a16="http://schemas.microsoft.com/office/drawing/2014/main" id="{C84B44FE-8BC7-1A81-340A-54D20F0B1FFC}"/>
              </a:ext>
            </a:extLst>
          </p:cNvPr>
          <p:cNvSpPr txBox="1"/>
          <p:nvPr/>
        </p:nvSpPr>
        <p:spPr>
          <a:xfrm>
            <a:off x="162602" y="2862800"/>
            <a:ext cx="5250155" cy="369332"/>
          </a:xfrm>
          <a:prstGeom prst="rect">
            <a:avLst/>
          </a:prstGeom>
          <a:noFill/>
        </p:spPr>
        <p:txBody>
          <a:bodyPr wrap="none" rtlCol="0">
            <a:spAutoFit/>
          </a:bodyPr>
          <a:lstStyle/>
          <a:p>
            <a:r>
              <a:rPr lang="zh-CN" altLang="en-US" dirty="0">
                <a:solidFill>
                  <a:srgbClr val="FF0000"/>
                </a:solidFill>
              </a:rPr>
              <a:t>关于图提示的作用，以及模块中为什么引入图提示</a:t>
            </a:r>
          </a:p>
        </p:txBody>
      </p:sp>
      <p:sp>
        <p:nvSpPr>
          <p:cNvPr id="6" name="文本框 5">
            <a:extLst>
              <a:ext uri="{FF2B5EF4-FFF2-40B4-BE49-F238E27FC236}">
                <a16:creationId xmlns:a16="http://schemas.microsoft.com/office/drawing/2014/main" id="{E6DDA533-AD53-1630-10FD-8B6D120D3AC3}"/>
              </a:ext>
            </a:extLst>
          </p:cNvPr>
          <p:cNvSpPr txBox="1"/>
          <p:nvPr/>
        </p:nvSpPr>
        <p:spPr>
          <a:xfrm>
            <a:off x="162602" y="3325111"/>
            <a:ext cx="4801314" cy="369332"/>
          </a:xfrm>
          <a:prstGeom prst="rect">
            <a:avLst/>
          </a:prstGeom>
          <a:noFill/>
        </p:spPr>
        <p:txBody>
          <a:bodyPr wrap="none" rtlCol="0">
            <a:spAutoFit/>
          </a:bodyPr>
          <a:lstStyle/>
          <a:p>
            <a:r>
              <a:rPr lang="zh-CN" altLang="en-US" dirty="0">
                <a:solidFill>
                  <a:srgbClr val="FF0000"/>
                </a:solidFill>
              </a:rPr>
              <a:t>关于统一任务的作用，实验假设也能确定任务</a:t>
            </a:r>
          </a:p>
        </p:txBody>
      </p:sp>
      <p:sp>
        <p:nvSpPr>
          <p:cNvPr id="7" name="文本框 6">
            <a:extLst>
              <a:ext uri="{FF2B5EF4-FFF2-40B4-BE49-F238E27FC236}">
                <a16:creationId xmlns:a16="http://schemas.microsoft.com/office/drawing/2014/main" id="{0355487B-8CDD-EC06-1ADC-67C6917DE7E0}"/>
              </a:ext>
            </a:extLst>
          </p:cNvPr>
          <p:cNvSpPr txBox="1"/>
          <p:nvPr/>
        </p:nvSpPr>
        <p:spPr>
          <a:xfrm>
            <a:off x="162602" y="3858022"/>
            <a:ext cx="1832553" cy="369332"/>
          </a:xfrm>
          <a:prstGeom prst="rect">
            <a:avLst/>
          </a:prstGeom>
          <a:noFill/>
        </p:spPr>
        <p:txBody>
          <a:bodyPr wrap="none" rtlCol="0">
            <a:spAutoFit/>
          </a:bodyPr>
          <a:lstStyle/>
          <a:p>
            <a:r>
              <a:rPr lang="zh-CN" altLang="en-US" dirty="0">
                <a:solidFill>
                  <a:srgbClr val="FF0000"/>
                </a:solidFill>
              </a:rPr>
              <a:t>影子模型的设计</a:t>
            </a:r>
          </a:p>
        </p:txBody>
      </p:sp>
    </p:spTree>
    <p:extLst>
      <p:ext uri="{BB962C8B-B14F-4D97-AF65-F5344CB8AC3E}">
        <p14:creationId xmlns:p14="http://schemas.microsoft.com/office/powerpoint/2010/main" val="3960999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C46B6033-E594-77FC-C3ED-D507B5203895}"/>
              </a:ext>
            </a:extLst>
          </p:cNvPr>
          <p:cNvSpPr/>
          <p:nvPr/>
        </p:nvSpPr>
        <p:spPr>
          <a:xfrm>
            <a:off x="3031189" y="181922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0B840391-BD9B-8190-6FFB-23A11E3B95FC}"/>
              </a:ext>
            </a:extLst>
          </p:cNvPr>
          <p:cNvSpPr txBox="1"/>
          <p:nvPr/>
        </p:nvSpPr>
        <p:spPr>
          <a:xfrm>
            <a:off x="3055722" y="2395348"/>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69BACAEC-D63C-3FC0-73D4-83393173F9CD}"/>
              </a:ext>
            </a:extLst>
          </p:cNvPr>
          <p:cNvSpPr txBox="1"/>
          <p:nvPr/>
        </p:nvSpPr>
        <p:spPr>
          <a:xfrm>
            <a:off x="1302283" y="1915463"/>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所有者</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椭圆 6">
            <a:extLst>
              <a:ext uri="{FF2B5EF4-FFF2-40B4-BE49-F238E27FC236}">
                <a16:creationId xmlns:a16="http://schemas.microsoft.com/office/drawing/2014/main" id="{4D4756B7-3751-5091-8940-27B4F0EE6B4C}"/>
              </a:ext>
            </a:extLst>
          </p:cNvPr>
          <p:cNvSpPr/>
          <p:nvPr/>
        </p:nvSpPr>
        <p:spPr>
          <a:xfrm>
            <a:off x="1175495" y="1802351"/>
            <a:ext cx="1201270" cy="5647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C3ABF8D-D9EC-44AA-61D9-7F9E457F9B07}"/>
              </a:ext>
            </a:extLst>
          </p:cNvPr>
          <p:cNvSpPr txBox="1"/>
          <p:nvPr/>
        </p:nvSpPr>
        <p:spPr>
          <a:xfrm>
            <a:off x="2303866" y="1729446"/>
            <a:ext cx="800219"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控制权</a:t>
            </a:r>
          </a:p>
        </p:txBody>
      </p:sp>
      <p:cxnSp>
        <p:nvCxnSpPr>
          <p:cNvPr id="15" name="直接箭头连接符 14">
            <a:extLst>
              <a:ext uri="{FF2B5EF4-FFF2-40B4-BE49-F238E27FC236}">
                <a16:creationId xmlns:a16="http://schemas.microsoft.com/office/drawing/2014/main" id="{158F048F-6620-E8DE-A6EA-870BD6CA4441}"/>
              </a:ext>
            </a:extLst>
          </p:cNvPr>
          <p:cNvCxnSpPr>
            <a:cxnSpLocks/>
            <a:stCxn id="7" idx="6"/>
          </p:cNvCxnSpPr>
          <p:nvPr/>
        </p:nvCxnSpPr>
        <p:spPr>
          <a:xfrm>
            <a:off x="2376765" y="2084740"/>
            <a:ext cx="65442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9D6A6C79-2D47-13D8-AEA3-8615AEB07073}"/>
              </a:ext>
            </a:extLst>
          </p:cNvPr>
          <p:cNvSpPr/>
          <p:nvPr/>
        </p:nvSpPr>
        <p:spPr>
          <a:xfrm>
            <a:off x="5747496" y="1255641"/>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FEFEE9D2-9639-8787-4781-E69335546814}"/>
              </a:ext>
            </a:extLst>
          </p:cNvPr>
          <p:cNvSpPr txBox="1"/>
          <p:nvPr/>
        </p:nvSpPr>
        <p:spPr>
          <a:xfrm>
            <a:off x="4270162" y="1218476"/>
            <a:ext cx="1210588"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非授权使用</a:t>
            </a:r>
          </a:p>
        </p:txBody>
      </p:sp>
      <p:cxnSp>
        <p:nvCxnSpPr>
          <p:cNvPr id="33" name="连接符: 肘形 32">
            <a:extLst>
              <a:ext uri="{FF2B5EF4-FFF2-40B4-BE49-F238E27FC236}">
                <a16:creationId xmlns:a16="http://schemas.microsoft.com/office/drawing/2014/main" id="{003DA53D-09AD-2E5E-BEDD-5C23766D5831}"/>
              </a:ext>
            </a:extLst>
          </p:cNvPr>
          <p:cNvCxnSpPr>
            <a:cxnSpLocks/>
            <a:stCxn id="4" idx="3"/>
            <a:endCxn id="20" idx="1"/>
          </p:cNvCxnSpPr>
          <p:nvPr/>
        </p:nvCxnSpPr>
        <p:spPr>
          <a:xfrm flipV="1">
            <a:off x="3909730" y="1515618"/>
            <a:ext cx="1837766" cy="563588"/>
          </a:xfrm>
          <a:prstGeom prst="bentConnector3">
            <a:avLst>
              <a:gd name="adj1" fmla="val 9024"/>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文本框 35">
            <a:extLst>
              <a:ext uri="{FF2B5EF4-FFF2-40B4-BE49-F238E27FC236}">
                <a16:creationId xmlns:a16="http://schemas.microsoft.com/office/drawing/2014/main" id="{C3C39A8B-126F-DD08-A24D-FCC0BA928E3D}"/>
              </a:ext>
            </a:extLst>
          </p:cNvPr>
          <p:cNvSpPr txBox="1"/>
          <p:nvPr/>
        </p:nvSpPr>
        <p:spPr>
          <a:xfrm>
            <a:off x="5117823" y="1856295"/>
            <a:ext cx="1758815"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可疑模型</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待验证</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8" name="连接符: 肘形 37">
            <a:extLst>
              <a:ext uri="{FF2B5EF4-FFF2-40B4-BE49-F238E27FC236}">
                <a16:creationId xmlns:a16="http://schemas.microsoft.com/office/drawing/2014/main" id="{03487CE8-C3D6-147D-43FF-90FDBA7FF733}"/>
              </a:ext>
            </a:extLst>
          </p:cNvPr>
          <p:cNvCxnSpPr>
            <a:cxnSpLocks/>
          </p:cNvCxnSpPr>
          <p:nvPr/>
        </p:nvCxnSpPr>
        <p:spPr>
          <a:xfrm>
            <a:off x="4003417" y="2079205"/>
            <a:ext cx="1744080" cy="1253305"/>
          </a:xfrm>
          <a:prstGeom prst="bentConnector3">
            <a:avLst>
              <a:gd name="adj1" fmla="val 4767"/>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631587DE-38E3-2A3B-1D55-4985F8BF4C12}"/>
              </a:ext>
            </a:extLst>
          </p:cNvPr>
          <p:cNvSpPr txBox="1"/>
          <p:nvPr/>
        </p:nvSpPr>
        <p:spPr>
          <a:xfrm>
            <a:off x="3724186" y="3388676"/>
            <a:ext cx="1973617" cy="830997"/>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假设可疑模型针对</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特定任务在数据集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上训练得到</a:t>
            </a:r>
          </a:p>
        </p:txBody>
      </p:sp>
      <p:sp>
        <p:nvSpPr>
          <p:cNvPr id="48" name="矩形 47">
            <a:extLst>
              <a:ext uri="{FF2B5EF4-FFF2-40B4-BE49-F238E27FC236}">
                <a16:creationId xmlns:a16="http://schemas.microsoft.com/office/drawing/2014/main" id="{D4A53310-90AA-AA5E-889B-87541936CF2C}"/>
              </a:ext>
            </a:extLst>
          </p:cNvPr>
          <p:cNvSpPr/>
          <p:nvPr/>
        </p:nvSpPr>
        <p:spPr>
          <a:xfrm>
            <a:off x="5747496" y="3027693"/>
            <a:ext cx="947696" cy="519953"/>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42D7CBE0-76E0-BC4A-8C25-25B3A16F025A}"/>
              </a:ext>
            </a:extLst>
          </p:cNvPr>
          <p:cNvSpPr txBox="1"/>
          <p:nvPr/>
        </p:nvSpPr>
        <p:spPr>
          <a:xfrm>
            <a:off x="5697803" y="3547646"/>
            <a:ext cx="997389"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代理模型</a:t>
            </a:r>
          </a:p>
        </p:txBody>
      </p:sp>
      <p:cxnSp>
        <p:nvCxnSpPr>
          <p:cNvPr id="57" name="直接箭头连接符 56">
            <a:extLst>
              <a:ext uri="{FF2B5EF4-FFF2-40B4-BE49-F238E27FC236}">
                <a16:creationId xmlns:a16="http://schemas.microsoft.com/office/drawing/2014/main" id="{BB062AFC-EE0E-78E5-3D78-0EB8AB5732DA}"/>
              </a:ext>
            </a:extLst>
          </p:cNvPr>
          <p:cNvCxnSpPr>
            <a:stCxn id="48" idx="0"/>
          </p:cNvCxnSpPr>
          <p:nvPr/>
        </p:nvCxnSpPr>
        <p:spPr>
          <a:xfrm flipV="1">
            <a:off x="6221344" y="2367128"/>
            <a:ext cx="0" cy="6605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F530E138-453C-31F3-52A0-911F8E70A437}"/>
              </a:ext>
            </a:extLst>
          </p:cNvPr>
          <p:cNvSpPr txBox="1"/>
          <p:nvPr/>
        </p:nvSpPr>
        <p:spPr>
          <a:xfrm>
            <a:off x="6147544" y="2546251"/>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60" name="连接符: 肘形 59">
            <a:extLst>
              <a:ext uri="{FF2B5EF4-FFF2-40B4-BE49-F238E27FC236}">
                <a16:creationId xmlns:a16="http://schemas.microsoft.com/office/drawing/2014/main" id="{6B071B75-2F8A-D93E-64B5-033FCD035214}"/>
              </a:ext>
            </a:extLst>
          </p:cNvPr>
          <p:cNvCxnSpPr>
            <a:cxnSpLocks/>
            <a:stCxn id="48" idx="3"/>
          </p:cNvCxnSpPr>
          <p:nvPr/>
        </p:nvCxnSpPr>
        <p:spPr>
          <a:xfrm flipV="1">
            <a:off x="6695192" y="2689139"/>
            <a:ext cx="2145129" cy="598531"/>
          </a:xfrm>
          <a:prstGeom prst="bentConnector3">
            <a:avLst>
              <a:gd name="adj1" fmla="val 2534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连接符: 肘形 63">
            <a:extLst>
              <a:ext uri="{FF2B5EF4-FFF2-40B4-BE49-F238E27FC236}">
                <a16:creationId xmlns:a16="http://schemas.microsoft.com/office/drawing/2014/main" id="{A66C0B0B-FEEB-6F6F-F8B4-756FB3B69F13}"/>
              </a:ext>
            </a:extLst>
          </p:cNvPr>
          <p:cNvCxnSpPr>
            <a:cxnSpLocks/>
            <a:stCxn id="48" idx="3"/>
          </p:cNvCxnSpPr>
          <p:nvPr/>
        </p:nvCxnSpPr>
        <p:spPr>
          <a:xfrm>
            <a:off x="6695192" y="3287670"/>
            <a:ext cx="2145129" cy="494290"/>
          </a:xfrm>
          <a:prstGeom prst="bentConnector3">
            <a:avLst>
              <a:gd name="adj1" fmla="val 25134"/>
            </a:avLst>
          </a:prstGeom>
          <a:ln>
            <a:tailEnd type="triangle"/>
          </a:ln>
        </p:spPr>
        <p:style>
          <a:lnRef idx="2">
            <a:schemeClr val="accent1"/>
          </a:lnRef>
          <a:fillRef idx="0">
            <a:schemeClr val="accent1"/>
          </a:fillRef>
          <a:effectRef idx="1">
            <a:schemeClr val="accent1"/>
          </a:effectRef>
          <a:fontRef idx="minor">
            <a:schemeClr val="tx1"/>
          </a:fontRef>
        </p:style>
      </p:cxnSp>
      <p:sp>
        <p:nvSpPr>
          <p:cNvPr id="65" name="文本框 64">
            <a:extLst>
              <a:ext uri="{FF2B5EF4-FFF2-40B4-BE49-F238E27FC236}">
                <a16:creationId xmlns:a16="http://schemas.microsoft.com/office/drawing/2014/main" id="{5E2699D3-90D1-8F63-D37B-5E212BB92316}"/>
              </a:ext>
            </a:extLst>
          </p:cNvPr>
          <p:cNvSpPr txBox="1"/>
          <p:nvPr/>
        </p:nvSpPr>
        <p:spPr>
          <a:xfrm>
            <a:off x="7283158" y="2119446"/>
            <a:ext cx="1415772" cy="584775"/>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训练水印</a:t>
            </a:r>
            <a:endParaRPr lang="en-US" altLang="zh-CN" sz="1600" dirty="0">
              <a:latin typeface="宋体" panose="02010600030101010101" pitchFamily="2" charset="-122"/>
              <a:ea typeface="宋体" panose="02010600030101010101" pitchFamily="2" charset="-122"/>
            </a:endParaRPr>
          </a:p>
          <a:p>
            <a:pPr algn="ct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后门的方式</a:t>
            </a:r>
            <a:r>
              <a:rPr lang="en-US" altLang="zh-CN" sz="1600" dirty="0">
                <a:latin typeface="宋体" panose="02010600030101010101" pitchFamily="2" charset="-122"/>
                <a:ea typeface="宋体" panose="02010600030101010101" pitchFamily="2" charset="-122"/>
              </a:rPr>
              <a:t>)</a:t>
            </a:r>
            <a:endParaRPr lang="zh-CN" altLang="en-US" sz="1600" dirty="0">
              <a:latin typeface="宋体" panose="02010600030101010101" pitchFamily="2" charset="-122"/>
              <a:ea typeface="宋体" panose="02010600030101010101" pitchFamily="2" charset="-122"/>
            </a:endParaRPr>
          </a:p>
        </p:txBody>
      </p:sp>
      <p:sp>
        <p:nvSpPr>
          <p:cNvPr id="68" name="矩形: 圆角 67">
            <a:extLst>
              <a:ext uri="{FF2B5EF4-FFF2-40B4-BE49-F238E27FC236}">
                <a16:creationId xmlns:a16="http://schemas.microsoft.com/office/drawing/2014/main" id="{C299C893-1406-DCA0-9102-F286DA8CF561}"/>
              </a:ext>
            </a:extLst>
          </p:cNvPr>
          <p:cNvSpPr/>
          <p:nvPr/>
        </p:nvSpPr>
        <p:spPr>
          <a:xfrm>
            <a:off x="8878642" y="2451574"/>
            <a:ext cx="878541" cy="519953"/>
          </a:xfrm>
          <a:prstGeom prst="roundRect">
            <a:avLst/>
          </a:prstGeom>
          <a:solidFill>
            <a:schemeClr val="accent2">
              <a:lumMod val="60000"/>
              <a:lumOff val="4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9D1039B2-4FD8-0C89-150F-F830CFA6CAA9}"/>
                  </a:ext>
                </a:extLst>
              </p:cNvPr>
              <p:cNvSpPr txBox="1"/>
              <p:nvPr/>
            </p:nvSpPr>
            <p:spPr>
              <a:xfrm>
                <a:off x="8903175" y="3027693"/>
                <a:ext cx="185704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带水印的数据集</a:t>
                </a:r>
                <a14:m>
                  <m:oMath xmlns:m="http://schemas.openxmlformats.org/officeDocument/2006/math">
                    <m:sSup>
                      <m:sSupPr>
                        <m:ctrlPr>
                          <a:rPr lang="en-US" altLang="zh-CN" sz="1600" i="1" dirty="0"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600" b="0" i="1" dirty="0" smtClean="0">
                            <a:latin typeface="Cambria Math" panose="02040503050406030204" pitchFamily="18" charset="0"/>
                            <a:ea typeface="宋体" panose="02010600030101010101" pitchFamily="2" charset="-122"/>
                            <a:cs typeface="Times New Roman" panose="02020603050405020304" pitchFamily="18" charset="0"/>
                          </a:rPr>
                          <m:t>𝐴</m:t>
                        </m:r>
                      </m:e>
                      <m:sup>
                        <m:r>
                          <a:rPr lang="en-US" altLang="zh-CN" sz="1600" b="0" i="1" dirty="0" smtClean="0">
                            <a:latin typeface="Cambria Math" panose="02040503050406030204" pitchFamily="18" charset="0"/>
                            <a:ea typeface="宋体" panose="02010600030101010101" pitchFamily="2" charset="-122"/>
                            <a:cs typeface="Times New Roman" panose="02020603050405020304" pitchFamily="18" charset="0"/>
                          </a:rPr>
                          <m:t>𝑃</m:t>
                        </m:r>
                      </m:sup>
                    </m:sSup>
                  </m:oMath>
                </a14:m>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69" name="文本框 68">
                <a:extLst>
                  <a:ext uri="{FF2B5EF4-FFF2-40B4-BE49-F238E27FC236}">
                    <a16:creationId xmlns:a16="http://schemas.microsoft.com/office/drawing/2014/main" id="{9D1039B2-4FD8-0C89-150F-F830CFA6CAA9}"/>
                  </a:ext>
                </a:extLst>
              </p:cNvPr>
              <p:cNvSpPr txBox="1">
                <a:spLocks noRot="1" noChangeAspect="1" noMove="1" noResize="1" noEditPoints="1" noAdjustHandles="1" noChangeArrowheads="1" noChangeShapeType="1" noTextEdit="1"/>
              </p:cNvSpPr>
              <p:nvPr/>
            </p:nvSpPr>
            <p:spPr>
              <a:xfrm>
                <a:off x="8903175" y="3027693"/>
                <a:ext cx="1857047" cy="338554"/>
              </a:xfrm>
              <a:prstGeom prst="rect">
                <a:avLst/>
              </a:prstGeom>
              <a:blipFill>
                <a:blip r:embed="rId2"/>
                <a:stretch>
                  <a:fillRect l="-1639" t="-7273" b="-21818"/>
                </a:stretch>
              </a:blipFill>
            </p:spPr>
            <p:txBody>
              <a:bodyPr/>
              <a:lstStyle/>
              <a:p>
                <a:r>
                  <a:rPr lang="zh-CN" altLang="en-US">
                    <a:noFill/>
                  </a:rPr>
                  <a:t> </a:t>
                </a:r>
              </a:p>
            </p:txBody>
          </p:sp>
        </mc:Fallback>
      </mc:AlternateContent>
      <p:sp>
        <p:nvSpPr>
          <p:cNvPr id="74" name="文本框 73">
            <a:extLst>
              <a:ext uri="{FF2B5EF4-FFF2-40B4-BE49-F238E27FC236}">
                <a16:creationId xmlns:a16="http://schemas.microsoft.com/office/drawing/2014/main" id="{8A2F4CB1-504F-DFEA-E43B-D66BDAEB3594}"/>
              </a:ext>
            </a:extLst>
          </p:cNvPr>
          <p:cNvSpPr txBox="1"/>
          <p:nvPr/>
        </p:nvSpPr>
        <p:spPr>
          <a:xfrm>
            <a:off x="7385750" y="3781960"/>
            <a:ext cx="1210588" cy="830997"/>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提取数据集</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固有特征</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（指纹）</a:t>
            </a:r>
          </a:p>
        </p:txBody>
      </p:sp>
      <p:sp>
        <p:nvSpPr>
          <p:cNvPr id="75" name="矩形: 圆角 74">
            <a:extLst>
              <a:ext uri="{FF2B5EF4-FFF2-40B4-BE49-F238E27FC236}">
                <a16:creationId xmlns:a16="http://schemas.microsoft.com/office/drawing/2014/main" id="{0603EE2A-E2E6-27F0-EC46-0A8BCA2E10FA}"/>
              </a:ext>
            </a:extLst>
          </p:cNvPr>
          <p:cNvSpPr/>
          <p:nvPr/>
        </p:nvSpPr>
        <p:spPr>
          <a:xfrm>
            <a:off x="8865482" y="3555901"/>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F29FD270-A5A6-8B74-44AE-DCBF81FDE053}"/>
              </a:ext>
            </a:extLst>
          </p:cNvPr>
          <p:cNvSpPr txBox="1"/>
          <p:nvPr/>
        </p:nvSpPr>
        <p:spPr>
          <a:xfrm>
            <a:off x="8890015" y="4132020"/>
            <a:ext cx="1210588" cy="584775"/>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保持不变的</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8" name="文本框 77">
            <a:extLst>
              <a:ext uri="{FF2B5EF4-FFF2-40B4-BE49-F238E27FC236}">
                <a16:creationId xmlns:a16="http://schemas.microsoft.com/office/drawing/2014/main" id="{02D93827-2BB4-AB96-DDBD-55AF0E83C378}"/>
              </a:ext>
            </a:extLst>
          </p:cNvPr>
          <p:cNvSpPr txBox="1"/>
          <p:nvPr/>
        </p:nvSpPr>
        <p:spPr>
          <a:xfrm>
            <a:off x="3266689" y="4197458"/>
            <a:ext cx="2954655" cy="584775"/>
          </a:xfrm>
          <a:prstGeom prst="rect">
            <a:avLst/>
          </a:prstGeom>
          <a:noFill/>
        </p:spPr>
        <p:txBody>
          <a:bodyPr wrap="none" rtlCol="0">
            <a:spAutoFit/>
          </a:bodyPr>
          <a:lstStyle/>
          <a:p>
            <a:pPr algn="ctr"/>
            <a:r>
              <a:rPr lang="zh-CN" altLang="en-US" sz="1600" dirty="0">
                <a:solidFill>
                  <a:srgbClr val="FF0000"/>
                </a:solidFill>
                <a:latin typeface="宋体" panose="02010600030101010101" pitchFamily="2" charset="-122"/>
                <a:ea typeface="宋体" panose="02010600030101010101" pitchFamily="2" charset="-122"/>
              </a:rPr>
              <a:t>比如假设可疑模型利用数据集</a:t>
            </a:r>
            <a:r>
              <a:rPr lang="en-US" altLang="zh-CN" sz="1600" dirty="0">
                <a:solidFill>
                  <a:srgbClr val="FF0000"/>
                </a:solidFill>
                <a:latin typeface="宋体" panose="02010600030101010101" pitchFamily="2" charset="-122"/>
                <a:ea typeface="宋体" panose="02010600030101010101" pitchFamily="2" charset="-122"/>
              </a:rPr>
              <a:t>A</a:t>
            </a:r>
          </a:p>
          <a:p>
            <a:pPr algn="ctr"/>
            <a:r>
              <a:rPr lang="zh-CN" altLang="en-US" sz="1600" dirty="0">
                <a:solidFill>
                  <a:srgbClr val="FF0000"/>
                </a:solidFill>
                <a:latin typeface="宋体" panose="02010600030101010101" pitchFamily="2" charset="-122"/>
                <a:ea typeface="宋体" panose="02010600030101010101" pitchFamily="2" charset="-122"/>
              </a:rPr>
              <a:t>完成节点分类任务</a:t>
            </a:r>
          </a:p>
        </p:txBody>
      </p:sp>
    </p:spTree>
    <p:extLst>
      <p:ext uri="{BB962C8B-B14F-4D97-AF65-F5344CB8AC3E}">
        <p14:creationId xmlns:p14="http://schemas.microsoft.com/office/powerpoint/2010/main" val="2736143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48FC5F0-2F2B-EC2F-F65C-F29D57A4268E}"/>
              </a:ext>
            </a:extLst>
          </p:cNvPr>
          <p:cNvPicPr>
            <a:picLocks noChangeAspect="1"/>
          </p:cNvPicPr>
          <p:nvPr/>
        </p:nvPicPr>
        <p:blipFill>
          <a:blip r:embed="rId2"/>
          <a:stretch>
            <a:fillRect/>
          </a:stretch>
        </p:blipFill>
        <p:spPr>
          <a:xfrm>
            <a:off x="99251" y="3429000"/>
            <a:ext cx="6635016" cy="2841246"/>
          </a:xfrm>
          <a:prstGeom prst="rect">
            <a:avLst/>
          </a:prstGeom>
        </p:spPr>
      </p:pic>
      <p:pic>
        <p:nvPicPr>
          <p:cNvPr id="7" name="图片 6">
            <a:extLst>
              <a:ext uri="{FF2B5EF4-FFF2-40B4-BE49-F238E27FC236}">
                <a16:creationId xmlns:a16="http://schemas.microsoft.com/office/drawing/2014/main" id="{0FB1663D-6C6C-8117-F7A6-1AAEBFA59B85}"/>
              </a:ext>
            </a:extLst>
          </p:cNvPr>
          <p:cNvPicPr>
            <a:picLocks noChangeAspect="1"/>
          </p:cNvPicPr>
          <p:nvPr/>
        </p:nvPicPr>
        <p:blipFill>
          <a:blip r:embed="rId3"/>
          <a:stretch>
            <a:fillRect/>
          </a:stretch>
        </p:blipFill>
        <p:spPr>
          <a:xfrm>
            <a:off x="648994" y="300286"/>
            <a:ext cx="6085273" cy="2835803"/>
          </a:xfrm>
          <a:prstGeom prst="rect">
            <a:avLst/>
          </a:prstGeom>
        </p:spPr>
      </p:pic>
      <p:sp>
        <p:nvSpPr>
          <p:cNvPr id="3" name="文本框 2">
            <a:extLst>
              <a:ext uri="{FF2B5EF4-FFF2-40B4-BE49-F238E27FC236}">
                <a16:creationId xmlns:a16="http://schemas.microsoft.com/office/drawing/2014/main" id="{BD676823-835A-D4B9-801F-0CAB3C30ED26}"/>
              </a:ext>
            </a:extLst>
          </p:cNvPr>
          <p:cNvSpPr txBox="1"/>
          <p:nvPr/>
        </p:nvSpPr>
        <p:spPr>
          <a:xfrm>
            <a:off x="6585079" y="2021453"/>
            <a:ext cx="5451410" cy="2554545"/>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为了克服重建高质量图的难题，采用图扩散模型作为图生成器。</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sz="1600" b="0" i="0" dirty="0" err="1">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 和 </a:t>
            </a:r>
            <a:r>
              <a:rPr lang="en-US" altLang="zh-CN" sz="1600" b="0" i="0" dirty="0">
                <a:effectLst/>
                <a:latin typeface="宋体" panose="02010600030101010101" pitchFamily="2" charset="-122"/>
                <a:ea typeface="宋体" panose="02010600030101010101" pitchFamily="2" charset="-122"/>
              </a:rPr>
              <a:t>Graph  </a:t>
            </a: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此外，</a:t>
            </a:r>
            <a:r>
              <a:rPr lang="en-US" altLang="zh-CN" sz="1600" b="0" i="0" dirty="0" err="1">
                <a:effectLst/>
                <a:latin typeface="宋体" panose="02010600030101010101" pitchFamily="2" charset="-122"/>
                <a:ea typeface="宋体" panose="02010600030101010101" pitchFamily="2" charset="-122"/>
              </a:rPr>
              <a:t>GraphSteal</a:t>
            </a:r>
            <a:r>
              <a:rPr lang="zh-CN" altLang="en-US" sz="1600" b="0" i="0" dirty="0">
                <a:effectLst/>
                <a:latin typeface="宋体" panose="02010600030101010101" pitchFamily="2" charset="-122"/>
                <a:ea typeface="宋体" panose="02010600030101010101" pitchFamily="2" charset="-122"/>
              </a:rPr>
              <a:t>中所使用的图扩散模型还采用了扩散噪声优化算法，能够生成一组更接近目标</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训练集的候选图。</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另外，</a:t>
            </a:r>
            <a:r>
              <a:rPr lang="en-US" altLang="zh-CN" sz="1600" b="0" i="0" dirty="0">
                <a:solidFill>
                  <a:srgbClr val="FF0000"/>
                </a:solidFill>
                <a:effectLst/>
                <a:latin typeface="宋体" panose="02010600030101010101" pitchFamily="2" charset="-122"/>
                <a:ea typeface="宋体" panose="02010600030101010101" pitchFamily="2" charset="-122"/>
              </a:rPr>
              <a:t>GNN</a:t>
            </a:r>
            <a:r>
              <a:rPr lang="zh-CN" altLang="en-US" sz="1600" b="0" i="0" dirty="0">
                <a:solidFill>
                  <a:srgbClr val="FF0000"/>
                </a:solidFill>
                <a:effectLst/>
                <a:latin typeface="宋体" panose="02010600030101010101" pitchFamily="2" charset="-122"/>
                <a:ea typeface="宋体" panose="02010600030101010101" pitchFamily="2" charset="-122"/>
              </a:rPr>
              <a:t>模型参数与训练数据之间存在紧密联系</a:t>
            </a:r>
            <a:r>
              <a:rPr lang="zh-CN" altLang="en-US" sz="1600" b="0" i="0" dirty="0">
                <a:effectLst/>
                <a:latin typeface="宋体" panose="02010600030101010101" pitchFamily="2" charset="-122"/>
                <a:ea typeface="宋体" panose="02010600030101010101" pitchFamily="2" charset="-122"/>
              </a:rPr>
              <a:t>。基于该定理，提出了一种</a:t>
            </a:r>
            <a:r>
              <a:rPr lang="zh-CN" altLang="en-US" sz="1600" b="0" i="0" dirty="0">
                <a:solidFill>
                  <a:srgbClr val="FF0000"/>
                </a:solidFill>
                <a:effectLst/>
                <a:latin typeface="宋体" panose="02010600030101010101" pitchFamily="2" charset="-122"/>
                <a:ea typeface="宋体" panose="02010600030101010101" pitchFamily="2" charset="-122"/>
              </a:rPr>
              <a:t>模型参数引导</a:t>
            </a:r>
            <a:r>
              <a:rPr lang="zh-CN" altLang="en-US" sz="1600" b="0" i="0" dirty="0">
                <a:effectLst/>
                <a:latin typeface="宋体" panose="02010600030101010101" pitchFamily="2" charset="-122"/>
                <a:ea typeface="宋体" panose="02010600030101010101" pitchFamily="2" charset="-122"/>
              </a:rPr>
              <a:t>的图选择方法，利用</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的参数从图扩散模型生成的候选图集中识别出训练图。</a:t>
            </a:r>
            <a:endParaRPr lang="zh-CN" altLang="en-US" sz="1600" dirty="0">
              <a:latin typeface="宋体" panose="02010600030101010101" pitchFamily="2" charset="-122"/>
              <a:ea typeface="宋体" panose="02010600030101010101" pitchFamily="2" charset="-122"/>
            </a:endParaRPr>
          </a:p>
        </p:txBody>
      </p:sp>
      <p:sp>
        <p:nvSpPr>
          <p:cNvPr id="2" name="矩形 1">
            <a:extLst>
              <a:ext uri="{FF2B5EF4-FFF2-40B4-BE49-F238E27FC236}">
                <a16:creationId xmlns:a16="http://schemas.microsoft.com/office/drawing/2014/main" id="{D5B51BD4-79DE-0DCD-CFB8-2B191E00C044}"/>
              </a:ext>
            </a:extLst>
          </p:cNvPr>
          <p:cNvSpPr/>
          <p:nvPr/>
        </p:nvSpPr>
        <p:spPr>
          <a:xfrm>
            <a:off x="7019365" y="502024"/>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sp>
        <p:nvSpPr>
          <p:cNvPr id="4" name="矩形 3">
            <a:extLst>
              <a:ext uri="{FF2B5EF4-FFF2-40B4-BE49-F238E27FC236}">
                <a16:creationId xmlns:a16="http://schemas.microsoft.com/office/drawing/2014/main" id="{0D8EEE67-8155-71A1-7274-C9C4F9AC3A79}"/>
              </a:ext>
            </a:extLst>
          </p:cNvPr>
          <p:cNvSpPr/>
          <p:nvPr/>
        </p:nvSpPr>
        <p:spPr>
          <a:xfrm>
            <a:off x="9310784" y="544563"/>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GNN </a:t>
            </a:r>
            <a:r>
              <a:rPr lang="zh-CN" altLang="en-US" dirty="0"/>
              <a:t>参数</a:t>
            </a:r>
          </a:p>
        </p:txBody>
      </p:sp>
      <p:sp>
        <p:nvSpPr>
          <p:cNvPr id="6" name="矩形 5">
            <a:extLst>
              <a:ext uri="{FF2B5EF4-FFF2-40B4-BE49-F238E27FC236}">
                <a16:creationId xmlns:a16="http://schemas.microsoft.com/office/drawing/2014/main" id="{384A10D5-798C-FFCC-C79C-BAA2F3BD5D96}"/>
              </a:ext>
            </a:extLst>
          </p:cNvPr>
          <p:cNvSpPr/>
          <p:nvPr/>
        </p:nvSpPr>
        <p:spPr>
          <a:xfrm>
            <a:off x="9448800" y="1382011"/>
            <a:ext cx="1461247"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目标</a:t>
            </a:r>
            <a:r>
              <a:rPr lang="en-US" altLang="zh-CN" dirty="0"/>
              <a:t>GNN  </a:t>
            </a:r>
            <a:r>
              <a:rPr lang="zh-CN" altLang="en-US" dirty="0"/>
              <a:t>参数</a:t>
            </a:r>
          </a:p>
        </p:txBody>
      </p:sp>
      <p:sp>
        <p:nvSpPr>
          <p:cNvPr id="8" name="矩形 7">
            <a:extLst>
              <a:ext uri="{FF2B5EF4-FFF2-40B4-BE49-F238E27FC236}">
                <a16:creationId xmlns:a16="http://schemas.microsoft.com/office/drawing/2014/main" id="{61D54C41-906F-9A49-00BE-7637C89107D4}"/>
              </a:ext>
            </a:extLst>
          </p:cNvPr>
          <p:cNvSpPr/>
          <p:nvPr/>
        </p:nvSpPr>
        <p:spPr>
          <a:xfrm>
            <a:off x="7180730" y="1310957"/>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cxnSp>
        <p:nvCxnSpPr>
          <p:cNvPr id="10" name="直接箭头连接符 9">
            <a:extLst>
              <a:ext uri="{FF2B5EF4-FFF2-40B4-BE49-F238E27FC236}">
                <a16:creationId xmlns:a16="http://schemas.microsoft.com/office/drawing/2014/main" id="{9B370898-5D09-B3F5-E5C3-8A985C5EE059}"/>
              </a:ext>
            </a:extLst>
          </p:cNvPr>
          <p:cNvCxnSpPr/>
          <p:nvPr/>
        </p:nvCxnSpPr>
        <p:spPr>
          <a:xfrm>
            <a:off x="8157883" y="838200"/>
            <a:ext cx="92336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直接箭头连接符 11">
            <a:extLst>
              <a:ext uri="{FF2B5EF4-FFF2-40B4-BE49-F238E27FC236}">
                <a16:creationId xmlns:a16="http://schemas.microsoft.com/office/drawing/2014/main" id="{30EA5061-E8BE-19A2-B8D8-0AD8F8252F2B}"/>
              </a:ext>
            </a:extLst>
          </p:cNvPr>
          <p:cNvCxnSpPr/>
          <p:nvPr/>
        </p:nvCxnSpPr>
        <p:spPr>
          <a:xfrm flipH="1">
            <a:off x="8355106" y="1647133"/>
            <a:ext cx="9556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59982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750AAAC-9ECA-3507-3BE6-3130B42C8875}"/>
              </a:ext>
            </a:extLst>
          </p:cNvPr>
          <p:cNvPicPr>
            <a:picLocks noChangeAspect="1"/>
          </p:cNvPicPr>
          <p:nvPr/>
        </p:nvPicPr>
        <p:blipFill>
          <a:blip r:embed="rId2"/>
          <a:stretch>
            <a:fillRect/>
          </a:stretch>
        </p:blipFill>
        <p:spPr>
          <a:xfrm>
            <a:off x="383231" y="181155"/>
            <a:ext cx="6266392" cy="2827518"/>
          </a:xfrm>
          <a:prstGeom prst="rect">
            <a:avLst/>
          </a:prstGeom>
        </p:spPr>
      </p:pic>
      <p:pic>
        <p:nvPicPr>
          <p:cNvPr id="5" name="图片 4">
            <a:extLst>
              <a:ext uri="{FF2B5EF4-FFF2-40B4-BE49-F238E27FC236}">
                <a16:creationId xmlns:a16="http://schemas.microsoft.com/office/drawing/2014/main" id="{58E4B780-E4E3-940C-1EA9-922B0586E177}"/>
              </a:ext>
            </a:extLst>
          </p:cNvPr>
          <p:cNvPicPr>
            <a:picLocks noChangeAspect="1"/>
          </p:cNvPicPr>
          <p:nvPr/>
        </p:nvPicPr>
        <p:blipFill>
          <a:blip r:embed="rId3"/>
          <a:stretch>
            <a:fillRect/>
          </a:stretch>
        </p:blipFill>
        <p:spPr>
          <a:xfrm>
            <a:off x="286110" y="3148642"/>
            <a:ext cx="7772400" cy="3223779"/>
          </a:xfrm>
          <a:prstGeom prst="rect">
            <a:avLst/>
          </a:prstGeom>
        </p:spPr>
      </p:pic>
      <p:pic>
        <p:nvPicPr>
          <p:cNvPr id="7" name="图片 6">
            <a:extLst>
              <a:ext uri="{FF2B5EF4-FFF2-40B4-BE49-F238E27FC236}">
                <a16:creationId xmlns:a16="http://schemas.microsoft.com/office/drawing/2014/main" id="{6EFCA68D-862A-52D8-73F3-46995817DFC3}"/>
              </a:ext>
            </a:extLst>
          </p:cNvPr>
          <p:cNvPicPr>
            <a:picLocks noChangeAspect="1"/>
          </p:cNvPicPr>
          <p:nvPr/>
        </p:nvPicPr>
        <p:blipFill>
          <a:blip r:embed="rId4"/>
          <a:stretch>
            <a:fillRect/>
          </a:stretch>
        </p:blipFill>
        <p:spPr>
          <a:xfrm>
            <a:off x="6226301" y="1495469"/>
            <a:ext cx="5862182" cy="882931"/>
          </a:xfrm>
          <a:prstGeom prst="rect">
            <a:avLst/>
          </a:prstGeom>
        </p:spPr>
      </p:pic>
      <p:sp>
        <p:nvSpPr>
          <p:cNvPr id="2" name="文本框 1">
            <a:extLst>
              <a:ext uri="{FF2B5EF4-FFF2-40B4-BE49-F238E27FC236}">
                <a16:creationId xmlns:a16="http://schemas.microsoft.com/office/drawing/2014/main" id="{FC544109-46DB-2B8F-E838-FE31B67D6953}"/>
              </a:ext>
            </a:extLst>
          </p:cNvPr>
          <p:cNvSpPr txBox="1"/>
          <p:nvPr/>
        </p:nvSpPr>
        <p:spPr>
          <a:xfrm>
            <a:off x="8462682" y="3148642"/>
            <a:ext cx="394660" cy="1477328"/>
          </a:xfrm>
          <a:prstGeom prst="rect">
            <a:avLst/>
          </a:prstGeom>
          <a:noFill/>
        </p:spPr>
        <p:txBody>
          <a:bodyPr wrap="none" rtlCol="0">
            <a:spAutoFit/>
          </a:bodyPr>
          <a:lstStyle/>
          <a:p>
            <a:r>
              <a:rPr lang="en-US" altLang="zh-CN" dirty="0"/>
              <a:t>A </a:t>
            </a:r>
          </a:p>
          <a:p>
            <a:endParaRPr lang="en-US" altLang="zh-CN" dirty="0"/>
          </a:p>
          <a:p>
            <a:endParaRPr lang="en-US" altLang="zh-CN" dirty="0"/>
          </a:p>
          <a:p>
            <a:endParaRPr lang="en-US" altLang="zh-CN" dirty="0"/>
          </a:p>
          <a:p>
            <a:r>
              <a:rPr lang="en-US" altLang="zh-CN" dirty="0"/>
              <a:t>B</a:t>
            </a:r>
            <a:endParaRPr lang="zh-CN" altLang="en-US" dirty="0"/>
          </a:p>
        </p:txBody>
      </p:sp>
      <p:sp>
        <p:nvSpPr>
          <p:cNvPr id="3" name="文本框 2">
            <a:extLst>
              <a:ext uri="{FF2B5EF4-FFF2-40B4-BE49-F238E27FC236}">
                <a16:creationId xmlns:a16="http://schemas.microsoft.com/office/drawing/2014/main" id="{B7FF4F3E-5B22-C0DA-C665-F59BB3ED547F}"/>
              </a:ext>
            </a:extLst>
          </p:cNvPr>
          <p:cNvSpPr txBox="1"/>
          <p:nvPr/>
        </p:nvSpPr>
        <p:spPr>
          <a:xfrm>
            <a:off x="10336306" y="3148642"/>
            <a:ext cx="785793" cy="369332"/>
          </a:xfrm>
          <a:prstGeom prst="rect">
            <a:avLst/>
          </a:prstGeom>
          <a:noFill/>
        </p:spPr>
        <p:txBody>
          <a:bodyPr wrap="none" rtlCol="0">
            <a:spAutoFit/>
          </a:bodyPr>
          <a:lstStyle/>
          <a:p>
            <a:r>
              <a:rPr lang="en-US" altLang="zh-CN" dirty="0"/>
              <a:t>A1 A2</a:t>
            </a:r>
            <a:endParaRPr lang="zh-CN" altLang="en-US" dirty="0"/>
          </a:p>
        </p:txBody>
      </p:sp>
      <p:sp>
        <p:nvSpPr>
          <p:cNvPr id="6" name="文本框 5">
            <a:extLst>
              <a:ext uri="{FF2B5EF4-FFF2-40B4-BE49-F238E27FC236}">
                <a16:creationId xmlns:a16="http://schemas.microsoft.com/office/drawing/2014/main" id="{2ED94619-58FC-E709-1670-4F60D1F9178F}"/>
              </a:ext>
            </a:extLst>
          </p:cNvPr>
          <p:cNvSpPr txBox="1"/>
          <p:nvPr/>
        </p:nvSpPr>
        <p:spPr>
          <a:xfrm>
            <a:off x="10502217" y="4243574"/>
            <a:ext cx="453970" cy="369332"/>
          </a:xfrm>
          <a:prstGeom prst="rect">
            <a:avLst/>
          </a:prstGeom>
          <a:noFill/>
        </p:spPr>
        <p:txBody>
          <a:bodyPr wrap="none" rtlCol="0">
            <a:spAutoFit/>
          </a:bodyPr>
          <a:lstStyle/>
          <a:p>
            <a:r>
              <a:rPr lang="en-US" altLang="zh-CN" dirty="0"/>
              <a:t>A2</a:t>
            </a:r>
            <a:endParaRPr lang="zh-CN" altLang="en-US" dirty="0"/>
          </a:p>
        </p:txBody>
      </p:sp>
    </p:spTree>
    <p:extLst>
      <p:ext uri="{BB962C8B-B14F-4D97-AF65-F5344CB8AC3E}">
        <p14:creationId xmlns:p14="http://schemas.microsoft.com/office/powerpoint/2010/main" val="6774715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BC3619B2-C825-41C1-82B8-749601EC1FA3}"/>
              </a:ext>
            </a:extLst>
          </p:cNvPr>
          <p:cNvSpPr/>
          <p:nvPr/>
        </p:nvSpPr>
        <p:spPr>
          <a:xfrm>
            <a:off x="2421589" y="159062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DE3ED84-6FBA-B2DF-2692-1E793E431D3D}"/>
              </a:ext>
            </a:extLst>
          </p:cNvPr>
          <p:cNvSpPr txBox="1"/>
          <p:nvPr/>
        </p:nvSpPr>
        <p:spPr>
          <a:xfrm>
            <a:off x="2446122" y="2166748"/>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F8334DD-1AAB-9488-3158-B85E0F0E0F28}"/>
              </a:ext>
            </a:extLst>
          </p:cNvPr>
          <p:cNvSpPr txBox="1"/>
          <p:nvPr/>
        </p:nvSpPr>
        <p:spPr>
          <a:xfrm>
            <a:off x="620966" y="2367735"/>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所有者</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椭圆 6">
            <a:extLst>
              <a:ext uri="{FF2B5EF4-FFF2-40B4-BE49-F238E27FC236}">
                <a16:creationId xmlns:a16="http://schemas.microsoft.com/office/drawing/2014/main" id="{AB31C358-0F83-3DF0-7606-C27F0E9169AF}"/>
              </a:ext>
            </a:extLst>
          </p:cNvPr>
          <p:cNvSpPr/>
          <p:nvPr/>
        </p:nvSpPr>
        <p:spPr>
          <a:xfrm>
            <a:off x="494178" y="2254623"/>
            <a:ext cx="1201270" cy="5647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97876881-2B8F-AFF5-D6F5-C51BCB9131FC}"/>
              </a:ext>
            </a:extLst>
          </p:cNvPr>
          <p:cNvSpPr/>
          <p:nvPr/>
        </p:nvSpPr>
        <p:spPr>
          <a:xfrm>
            <a:off x="2421589" y="2819400"/>
            <a:ext cx="878541" cy="519953"/>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133ECF0A-588D-E726-CFF8-A998E9D8F96D}"/>
              </a:ext>
            </a:extLst>
          </p:cNvPr>
          <p:cNvSpPr txBox="1"/>
          <p:nvPr/>
        </p:nvSpPr>
        <p:spPr>
          <a:xfrm>
            <a:off x="2387011" y="3429000"/>
            <a:ext cx="93647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2" name="连接符: 肘形 31">
            <a:extLst>
              <a:ext uri="{FF2B5EF4-FFF2-40B4-BE49-F238E27FC236}">
                <a16:creationId xmlns:a16="http://schemas.microsoft.com/office/drawing/2014/main" id="{78A6BD43-FA40-CDE2-63EB-264FF3997E42}"/>
              </a:ext>
            </a:extLst>
          </p:cNvPr>
          <p:cNvCxnSpPr>
            <a:stCxn id="7" idx="6"/>
            <a:endCxn id="4" idx="1"/>
          </p:cNvCxnSpPr>
          <p:nvPr/>
        </p:nvCxnSpPr>
        <p:spPr>
          <a:xfrm flipV="1">
            <a:off x="1695448" y="1850606"/>
            <a:ext cx="726141" cy="686406"/>
          </a:xfrm>
          <a:prstGeom prst="bentConnector3">
            <a:avLst>
              <a:gd name="adj1" fmla="val 19136"/>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连接符: 肘形 34">
            <a:extLst>
              <a:ext uri="{FF2B5EF4-FFF2-40B4-BE49-F238E27FC236}">
                <a16:creationId xmlns:a16="http://schemas.microsoft.com/office/drawing/2014/main" id="{2D2E7070-C794-DC6C-261E-F4609C161CB6}"/>
              </a:ext>
            </a:extLst>
          </p:cNvPr>
          <p:cNvCxnSpPr>
            <a:stCxn id="7" idx="6"/>
            <a:endCxn id="29" idx="1"/>
          </p:cNvCxnSpPr>
          <p:nvPr/>
        </p:nvCxnSpPr>
        <p:spPr>
          <a:xfrm>
            <a:off x="1695448" y="2537012"/>
            <a:ext cx="726141" cy="542365"/>
          </a:xfrm>
          <a:prstGeom prst="bentConnector3">
            <a:avLst>
              <a:gd name="adj1" fmla="val 19136"/>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文本框 37">
            <a:extLst>
              <a:ext uri="{FF2B5EF4-FFF2-40B4-BE49-F238E27FC236}">
                <a16:creationId xmlns:a16="http://schemas.microsoft.com/office/drawing/2014/main" id="{423944D9-EEE5-306B-B3FA-CBAF9E7E6FD1}"/>
              </a:ext>
            </a:extLst>
          </p:cNvPr>
          <p:cNvSpPr txBox="1"/>
          <p:nvPr/>
        </p:nvSpPr>
        <p:spPr>
          <a:xfrm>
            <a:off x="52521" y="106234"/>
            <a:ext cx="4840515" cy="1323439"/>
          </a:xfrm>
          <a:prstGeom prst="rect">
            <a:avLst/>
          </a:prstGeom>
          <a:noFill/>
        </p:spPr>
        <p:txBody>
          <a:bodyPr wrap="squar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假设可疑模型在数据集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和数据集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混合训练得到</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数据集类型、混合比例和训练任务未知</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和数据集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可以是同一领域</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不同领域</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占比可能是</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30% 50% 80% </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训练任务可以是节点级、边级、图级</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0" name="连接符: 肘形 39">
            <a:extLst>
              <a:ext uri="{FF2B5EF4-FFF2-40B4-BE49-F238E27FC236}">
                <a16:creationId xmlns:a16="http://schemas.microsoft.com/office/drawing/2014/main" id="{BF257953-7290-F53B-9064-02969DB10B1B}"/>
              </a:ext>
            </a:extLst>
          </p:cNvPr>
          <p:cNvCxnSpPr>
            <a:cxnSpLocks/>
            <a:stCxn id="4" idx="3"/>
          </p:cNvCxnSpPr>
          <p:nvPr/>
        </p:nvCxnSpPr>
        <p:spPr>
          <a:xfrm>
            <a:off x="3300130" y="1850606"/>
            <a:ext cx="800219" cy="574074"/>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连接符: 肘形 41">
            <a:extLst>
              <a:ext uri="{FF2B5EF4-FFF2-40B4-BE49-F238E27FC236}">
                <a16:creationId xmlns:a16="http://schemas.microsoft.com/office/drawing/2014/main" id="{F2A79227-89C6-AA7F-59BE-D1070C25B4EF}"/>
              </a:ext>
            </a:extLst>
          </p:cNvPr>
          <p:cNvCxnSpPr>
            <a:cxnSpLocks/>
          </p:cNvCxnSpPr>
          <p:nvPr/>
        </p:nvCxnSpPr>
        <p:spPr>
          <a:xfrm flipV="1">
            <a:off x="3300130" y="2424680"/>
            <a:ext cx="800219" cy="65469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矩形 45">
            <a:extLst>
              <a:ext uri="{FF2B5EF4-FFF2-40B4-BE49-F238E27FC236}">
                <a16:creationId xmlns:a16="http://schemas.microsoft.com/office/drawing/2014/main" id="{B688D656-21D0-3CA0-7DC5-2AF14C3D4089}"/>
              </a:ext>
            </a:extLst>
          </p:cNvPr>
          <p:cNvSpPr/>
          <p:nvPr/>
        </p:nvSpPr>
        <p:spPr>
          <a:xfrm>
            <a:off x="4100349" y="2143623"/>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ED1B0576-70F6-24B4-64A1-6E1BA89D1ED6}"/>
              </a:ext>
            </a:extLst>
          </p:cNvPr>
          <p:cNvSpPr txBox="1"/>
          <p:nvPr/>
        </p:nvSpPr>
        <p:spPr>
          <a:xfrm>
            <a:off x="4071496" y="2640450"/>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49" name="文本框 48">
            <a:extLst>
              <a:ext uri="{FF2B5EF4-FFF2-40B4-BE49-F238E27FC236}">
                <a16:creationId xmlns:a16="http://schemas.microsoft.com/office/drawing/2014/main" id="{27212B27-E22C-E52A-2945-AA3693F3CCB3}"/>
              </a:ext>
            </a:extLst>
          </p:cNvPr>
          <p:cNvSpPr txBox="1"/>
          <p:nvPr/>
        </p:nvSpPr>
        <p:spPr>
          <a:xfrm>
            <a:off x="347545" y="4094766"/>
            <a:ext cx="8453304" cy="1815882"/>
          </a:xfrm>
          <a:prstGeom prst="rect">
            <a:avLst/>
          </a:prstGeom>
          <a:noFill/>
        </p:spPr>
        <p:txBody>
          <a:bodyPr wrap="square">
            <a:spAutoFit/>
          </a:bodyPr>
          <a:lstStyle/>
          <a:p>
            <a:pPr>
              <a:buNone/>
            </a:pPr>
            <a:r>
              <a:rPr lang="zh-CN" altLang="en-US" sz="1600" b="1" dirty="0">
                <a:latin typeface="宋体" panose="02010600030101010101" pitchFamily="2" charset="-122"/>
                <a:ea typeface="宋体" panose="02010600030101010101" pitchFamily="2" charset="-122"/>
              </a:rPr>
              <a:t>为什么传统方法失效</a:t>
            </a:r>
            <a:endParaRPr lang="zh-CN" altLang="en-US" sz="1600"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传统水印或指纹依赖于明显的触发器或者同分布下的数据特征。</a:t>
            </a:r>
            <a:endParaRPr lang="en-US" altLang="zh-CN" sz="1600" dirty="0">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sz="1600"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假设我们训练代理模型和水印</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提取固有指纹</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的时候也是在数据集</a:t>
            </a:r>
            <a:r>
              <a:rPr lang="en-US" altLang="zh-CN" sz="1600" dirty="0">
                <a:latin typeface="宋体" panose="02010600030101010101" pitchFamily="2" charset="-122"/>
                <a:ea typeface="宋体" panose="02010600030101010101" pitchFamily="2" charset="-122"/>
              </a:rPr>
              <a:t>A</a:t>
            </a:r>
            <a:r>
              <a:rPr lang="zh-CN" altLang="en-US" sz="1600" dirty="0">
                <a:latin typeface="宋体" panose="02010600030101010101" pitchFamily="2" charset="-122"/>
                <a:ea typeface="宋体" panose="02010600030101010101" pitchFamily="2" charset="-122"/>
              </a:rPr>
              <a:t>和数据集</a:t>
            </a:r>
            <a:r>
              <a:rPr lang="en-US" altLang="zh-CN" sz="1600" dirty="0">
                <a:latin typeface="宋体" panose="02010600030101010101" pitchFamily="2" charset="-122"/>
                <a:ea typeface="宋体" panose="02010600030101010101" pitchFamily="2" charset="-122"/>
              </a:rPr>
              <a:t>B</a:t>
            </a:r>
            <a:r>
              <a:rPr lang="zh-CN" altLang="en-US" sz="1600" dirty="0">
                <a:latin typeface="宋体" panose="02010600030101010101" pitchFamily="2" charset="-122"/>
                <a:ea typeface="宋体" panose="02010600030101010101" pitchFamily="2" charset="-122"/>
              </a:rPr>
              <a:t>上训练得到的，但是由于控制权我们仅能在所有的数据集</a:t>
            </a:r>
            <a:r>
              <a:rPr lang="en-US" altLang="zh-CN" sz="1600" dirty="0">
                <a:latin typeface="宋体" panose="02010600030101010101" pitchFamily="2" charset="-122"/>
                <a:ea typeface="宋体" panose="02010600030101010101" pitchFamily="2" charset="-122"/>
              </a:rPr>
              <a:t>A</a:t>
            </a:r>
            <a:r>
              <a:rPr lang="zh-CN" altLang="en-US" sz="1600" dirty="0">
                <a:latin typeface="宋体" panose="02010600030101010101" pitchFamily="2" charset="-122"/>
                <a:ea typeface="宋体" panose="02010600030101010101" pitchFamily="2" charset="-122"/>
              </a:rPr>
              <a:t>上注入水印，当混合比例、混合数据集分布、训练任务任何一个发生变化，水印</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指纹</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效果就会变差 </a:t>
            </a:r>
            <a:r>
              <a:rPr lang="zh-CN" altLang="en-US" sz="1600" dirty="0">
                <a:solidFill>
                  <a:srgbClr val="FF0000"/>
                </a:solidFill>
                <a:latin typeface="宋体" panose="02010600030101010101" pitchFamily="2" charset="-122"/>
                <a:ea typeface="宋体" panose="02010600030101010101" pitchFamily="2" charset="-122"/>
              </a:rPr>
              <a:t>（迁移性差）</a:t>
            </a:r>
            <a:endParaRPr lang="en-US" altLang="zh-CN" sz="1600"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endParaRPr>
          </a:p>
        </p:txBody>
      </p:sp>
      <p:sp>
        <p:nvSpPr>
          <p:cNvPr id="50" name="文本框 49">
            <a:extLst>
              <a:ext uri="{FF2B5EF4-FFF2-40B4-BE49-F238E27FC236}">
                <a16:creationId xmlns:a16="http://schemas.microsoft.com/office/drawing/2014/main" id="{A8F4E5B2-6FE6-16EE-D926-088E3483F60E}"/>
              </a:ext>
            </a:extLst>
          </p:cNvPr>
          <p:cNvSpPr txBox="1"/>
          <p:nvPr/>
        </p:nvSpPr>
        <p:spPr>
          <a:xfrm>
            <a:off x="1676276" y="1523394"/>
            <a:ext cx="800219"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控制权</a:t>
            </a:r>
          </a:p>
        </p:txBody>
      </p:sp>
      <p:sp>
        <p:nvSpPr>
          <p:cNvPr id="51" name="文本框 50">
            <a:extLst>
              <a:ext uri="{FF2B5EF4-FFF2-40B4-BE49-F238E27FC236}">
                <a16:creationId xmlns:a16="http://schemas.microsoft.com/office/drawing/2014/main" id="{531689C5-EF21-1688-6F56-D1B5EF75C085}"/>
              </a:ext>
            </a:extLst>
          </p:cNvPr>
          <p:cNvSpPr txBox="1"/>
          <p:nvPr/>
        </p:nvSpPr>
        <p:spPr>
          <a:xfrm>
            <a:off x="1467376" y="3101788"/>
            <a:ext cx="1005403" cy="338554"/>
          </a:xfrm>
          <a:prstGeom prst="rect">
            <a:avLst/>
          </a:prstGeom>
          <a:noFill/>
        </p:spPr>
        <p:txBody>
          <a:bodyPr wrap="none" rtlCol="0">
            <a:spAutoFit/>
          </a:bodyPr>
          <a:lstStyle/>
          <a:p>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无控制权</a:t>
            </a:r>
          </a:p>
        </p:txBody>
      </p:sp>
      <p:sp>
        <p:nvSpPr>
          <p:cNvPr id="2" name="文本框 1">
            <a:extLst>
              <a:ext uri="{FF2B5EF4-FFF2-40B4-BE49-F238E27FC236}">
                <a16:creationId xmlns:a16="http://schemas.microsoft.com/office/drawing/2014/main" id="{19642E3F-C566-3550-EBF1-1A2CEE83EE16}"/>
              </a:ext>
            </a:extLst>
          </p:cNvPr>
          <p:cNvSpPr txBox="1"/>
          <p:nvPr/>
        </p:nvSpPr>
        <p:spPr>
          <a:xfrm>
            <a:off x="6096000" y="2260667"/>
            <a:ext cx="1258678"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混合数据集</a:t>
            </a:r>
          </a:p>
        </p:txBody>
      </p:sp>
      <p:sp>
        <p:nvSpPr>
          <p:cNvPr id="8" name="左大括号 7">
            <a:extLst>
              <a:ext uri="{FF2B5EF4-FFF2-40B4-BE49-F238E27FC236}">
                <a16:creationId xmlns:a16="http://schemas.microsoft.com/office/drawing/2014/main" id="{299049CF-C56A-A3AD-AFD7-560E15A1E8EE}"/>
              </a:ext>
            </a:extLst>
          </p:cNvPr>
          <p:cNvSpPr/>
          <p:nvPr/>
        </p:nvSpPr>
        <p:spPr>
          <a:xfrm>
            <a:off x="7241436" y="1937838"/>
            <a:ext cx="447381" cy="104116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6775E634-1A48-2E88-93A3-EA4940182ED8}"/>
              </a:ext>
            </a:extLst>
          </p:cNvPr>
          <p:cNvSpPr txBox="1"/>
          <p:nvPr/>
        </p:nvSpPr>
        <p:spPr>
          <a:xfrm>
            <a:off x="7656055" y="1729158"/>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同一领域</a:t>
            </a:r>
          </a:p>
        </p:txBody>
      </p:sp>
      <p:sp>
        <p:nvSpPr>
          <p:cNvPr id="10" name="文本框 9">
            <a:extLst>
              <a:ext uri="{FF2B5EF4-FFF2-40B4-BE49-F238E27FC236}">
                <a16:creationId xmlns:a16="http://schemas.microsoft.com/office/drawing/2014/main" id="{30A3CA9A-D099-CA97-8B71-DA21329DE339}"/>
              </a:ext>
            </a:extLst>
          </p:cNvPr>
          <p:cNvSpPr txBox="1"/>
          <p:nvPr/>
        </p:nvSpPr>
        <p:spPr>
          <a:xfrm>
            <a:off x="7656056" y="2819400"/>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不同领域</a:t>
            </a:r>
          </a:p>
        </p:txBody>
      </p:sp>
      <p:cxnSp>
        <p:nvCxnSpPr>
          <p:cNvPr id="13" name="直线箭头连接符 12">
            <a:extLst>
              <a:ext uri="{FF2B5EF4-FFF2-40B4-BE49-F238E27FC236}">
                <a16:creationId xmlns:a16="http://schemas.microsoft.com/office/drawing/2014/main" id="{2E0D8FC1-CAC7-2D50-A5E4-A9C210B656D4}"/>
              </a:ext>
            </a:extLst>
          </p:cNvPr>
          <p:cNvCxnSpPr>
            <a:stCxn id="9" idx="3"/>
          </p:cNvCxnSpPr>
          <p:nvPr/>
        </p:nvCxnSpPr>
        <p:spPr>
          <a:xfrm>
            <a:off x="8661458" y="1898435"/>
            <a:ext cx="356836" cy="4466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直线箭头连接符 14">
            <a:extLst>
              <a:ext uri="{FF2B5EF4-FFF2-40B4-BE49-F238E27FC236}">
                <a16:creationId xmlns:a16="http://schemas.microsoft.com/office/drawing/2014/main" id="{89C1A000-EFF0-AB42-AFCF-0AC132318BEB}"/>
              </a:ext>
            </a:extLst>
          </p:cNvPr>
          <p:cNvCxnSpPr/>
          <p:nvPr/>
        </p:nvCxnSpPr>
        <p:spPr>
          <a:xfrm flipV="1">
            <a:off x="8724996" y="2498195"/>
            <a:ext cx="293298" cy="4264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文本框 15">
            <a:extLst>
              <a:ext uri="{FF2B5EF4-FFF2-40B4-BE49-F238E27FC236}">
                <a16:creationId xmlns:a16="http://schemas.microsoft.com/office/drawing/2014/main" id="{F0A549A1-50DF-C961-D58C-4CA2F8853A47}"/>
              </a:ext>
            </a:extLst>
          </p:cNvPr>
          <p:cNvSpPr txBox="1"/>
          <p:nvPr/>
        </p:nvSpPr>
        <p:spPr>
          <a:xfrm>
            <a:off x="8989351" y="2260667"/>
            <a:ext cx="1415772"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不同混合比例</a:t>
            </a:r>
          </a:p>
        </p:txBody>
      </p:sp>
      <p:cxnSp>
        <p:nvCxnSpPr>
          <p:cNvPr id="17" name="直线箭头连接符 16">
            <a:extLst>
              <a:ext uri="{FF2B5EF4-FFF2-40B4-BE49-F238E27FC236}">
                <a16:creationId xmlns:a16="http://schemas.microsoft.com/office/drawing/2014/main" id="{72BF7D9F-84FE-A45A-D46D-474A3098264F}"/>
              </a:ext>
            </a:extLst>
          </p:cNvPr>
          <p:cNvCxnSpPr>
            <a:cxnSpLocks/>
            <a:stCxn id="16" idx="3"/>
          </p:cNvCxnSpPr>
          <p:nvPr/>
        </p:nvCxnSpPr>
        <p:spPr>
          <a:xfrm>
            <a:off x="10405123" y="2429944"/>
            <a:ext cx="4536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文本框 19">
            <a:extLst>
              <a:ext uri="{FF2B5EF4-FFF2-40B4-BE49-F238E27FC236}">
                <a16:creationId xmlns:a16="http://schemas.microsoft.com/office/drawing/2014/main" id="{4500B7C7-DEBB-6165-AD6A-484C0B85A363}"/>
              </a:ext>
            </a:extLst>
          </p:cNvPr>
          <p:cNvSpPr txBox="1"/>
          <p:nvPr/>
        </p:nvSpPr>
        <p:spPr>
          <a:xfrm>
            <a:off x="10784848" y="2260667"/>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不同结果</a:t>
            </a:r>
          </a:p>
        </p:txBody>
      </p:sp>
      <p:sp>
        <p:nvSpPr>
          <p:cNvPr id="3" name="文本框 2">
            <a:extLst>
              <a:ext uri="{FF2B5EF4-FFF2-40B4-BE49-F238E27FC236}">
                <a16:creationId xmlns:a16="http://schemas.microsoft.com/office/drawing/2014/main" id="{092C7764-59E2-BF17-B06E-64518468B3BF}"/>
              </a:ext>
            </a:extLst>
          </p:cNvPr>
          <p:cNvSpPr txBox="1"/>
          <p:nvPr/>
        </p:nvSpPr>
        <p:spPr>
          <a:xfrm>
            <a:off x="7132252" y="133298"/>
            <a:ext cx="3652596" cy="1754326"/>
          </a:xfrm>
          <a:prstGeom prst="rect">
            <a:avLst/>
          </a:prstGeom>
          <a:noFill/>
        </p:spPr>
        <p:txBody>
          <a:bodyPr wrap="square" rtlCol="0">
            <a:spAutoFit/>
          </a:bodyPr>
          <a:lstStyle/>
          <a:p>
            <a:r>
              <a:rPr lang="zh-CN" altLang="en-US" dirty="0">
                <a:solidFill>
                  <a:srgbClr val="FF0000"/>
                </a:solidFill>
              </a:rPr>
              <a:t>现有的方法相比有哪些创新的</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有哪些挑战</a:t>
            </a:r>
            <a:endParaRPr lang="en-US" altLang="zh-CN" dirty="0">
              <a:solidFill>
                <a:srgbClr val="FF0000"/>
              </a:solidFill>
            </a:endParaRPr>
          </a:p>
          <a:p>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说明现有方法的局限性</a:t>
            </a:r>
          </a:p>
        </p:txBody>
      </p:sp>
      <p:sp>
        <p:nvSpPr>
          <p:cNvPr id="11" name="文本框 10">
            <a:extLst>
              <a:ext uri="{FF2B5EF4-FFF2-40B4-BE49-F238E27FC236}">
                <a16:creationId xmlns:a16="http://schemas.microsoft.com/office/drawing/2014/main" id="{72B7BC00-6B62-6F59-5AD4-B25E45C6B8D4}"/>
              </a:ext>
            </a:extLst>
          </p:cNvPr>
          <p:cNvSpPr txBox="1"/>
          <p:nvPr/>
        </p:nvSpPr>
        <p:spPr>
          <a:xfrm>
            <a:off x="10405123" y="4258780"/>
            <a:ext cx="1249060" cy="369332"/>
          </a:xfrm>
          <a:prstGeom prst="rect">
            <a:avLst/>
          </a:prstGeom>
          <a:noFill/>
        </p:spPr>
        <p:txBody>
          <a:bodyPr wrap="none" rtlCol="0">
            <a:spAutoFit/>
          </a:bodyPr>
          <a:lstStyle/>
          <a:p>
            <a:r>
              <a:rPr lang="zh-CN" altLang="en-US" dirty="0">
                <a:solidFill>
                  <a:srgbClr val="FF0000"/>
                </a:solidFill>
              </a:rPr>
              <a:t>引文 </a:t>
            </a:r>
            <a:r>
              <a:rPr lang="en-US" altLang="zh-CN" dirty="0">
                <a:solidFill>
                  <a:srgbClr val="FF0000"/>
                </a:solidFill>
              </a:rPr>
              <a:t>TDSC</a:t>
            </a:r>
            <a:endParaRPr lang="zh-CN" altLang="en-US" dirty="0">
              <a:solidFill>
                <a:srgbClr val="FF0000"/>
              </a:solidFill>
            </a:endParaRPr>
          </a:p>
        </p:txBody>
      </p:sp>
    </p:spTree>
    <p:extLst>
      <p:ext uri="{BB962C8B-B14F-4D97-AF65-F5344CB8AC3E}">
        <p14:creationId xmlns:p14="http://schemas.microsoft.com/office/powerpoint/2010/main" val="6536184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D8658F8-8DAF-AA86-77AD-85E4C3F7F995}"/>
              </a:ext>
            </a:extLst>
          </p:cNvPr>
          <p:cNvSpPr txBox="1"/>
          <p:nvPr/>
        </p:nvSpPr>
        <p:spPr>
          <a:xfrm>
            <a:off x="690281" y="516849"/>
            <a:ext cx="9547413" cy="1077218"/>
          </a:xfrm>
          <a:prstGeom prst="rect">
            <a:avLst/>
          </a:prstGeom>
          <a:noFill/>
        </p:spPr>
        <p:txBody>
          <a:bodyPr wrap="square">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把“不同混合比例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不同训练后处理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不同数据来源”视作</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环境（</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environments</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，用</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影子模型 </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成员推理判别器</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来模拟可疑模型行为；在训练判别器时用不变学习（例如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IRM / </a:t>
            </a:r>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VREx</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）跨环境约束判别器，使其学到在环境变化下仍稳定区分“是否源自目标数据集”的因果特征，从而实现对混合训练模型的鲁棒权属验证。</a:t>
            </a:r>
          </a:p>
        </p:txBody>
      </p:sp>
    </p:spTree>
    <p:extLst>
      <p:ext uri="{BB962C8B-B14F-4D97-AF65-F5344CB8AC3E}">
        <p14:creationId xmlns:p14="http://schemas.microsoft.com/office/powerpoint/2010/main" val="14817538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7B7CD39-5DAD-CDE4-4EF6-834A78D268D2}"/>
              </a:ext>
            </a:extLst>
          </p:cNvPr>
          <p:cNvPicPr>
            <a:picLocks noChangeAspect="1"/>
          </p:cNvPicPr>
          <p:nvPr/>
        </p:nvPicPr>
        <p:blipFill>
          <a:blip r:embed="rId2"/>
          <a:stretch>
            <a:fillRect/>
          </a:stretch>
        </p:blipFill>
        <p:spPr>
          <a:xfrm>
            <a:off x="1416537" y="972956"/>
            <a:ext cx="7727350" cy="3764606"/>
          </a:xfrm>
          <a:prstGeom prst="rect">
            <a:avLst/>
          </a:prstGeom>
        </p:spPr>
      </p:pic>
    </p:spTree>
    <p:extLst>
      <p:ext uri="{BB962C8B-B14F-4D97-AF65-F5344CB8AC3E}">
        <p14:creationId xmlns:p14="http://schemas.microsoft.com/office/powerpoint/2010/main" val="34358144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ACFD7EF-37A6-F115-44A4-C7D539EA057E}"/>
              </a:ext>
            </a:extLst>
          </p:cNvPr>
          <p:cNvSpPr txBox="1"/>
          <p:nvPr/>
        </p:nvSpPr>
        <p:spPr>
          <a:xfrm>
            <a:off x="234774" y="478173"/>
            <a:ext cx="9448420" cy="369332"/>
          </a:xfrm>
          <a:prstGeom prst="rect">
            <a:avLst/>
          </a:prstGeom>
          <a:noFill/>
        </p:spPr>
        <p:txBody>
          <a:bodyPr wrap="none" rtlCol="0">
            <a:spAutoFit/>
          </a:bodyPr>
          <a:lstStyle/>
          <a:p>
            <a:r>
              <a:rPr lang="zh-CN" altLang="en-US" dirty="0"/>
              <a:t>针对不同的混合比例训练多个影子模型，假如图提示聚合最终的输出层，输入到分类器中</a:t>
            </a:r>
          </a:p>
        </p:txBody>
      </p:sp>
    </p:spTree>
    <p:extLst>
      <p:ext uri="{BB962C8B-B14F-4D97-AF65-F5344CB8AC3E}">
        <p14:creationId xmlns:p14="http://schemas.microsoft.com/office/powerpoint/2010/main" val="33489779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7DB73E6A-F809-05C3-78F1-3A206844185C}"/>
              </a:ext>
            </a:extLst>
          </p:cNvPr>
          <p:cNvSpPr/>
          <p:nvPr/>
        </p:nvSpPr>
        <p:spPr>
          <a:xfrm>
            <a:off x="1331784" y="254771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34D6F166-8048-58EE-B14F-78E5B5EDF0D1}"/>
              </a:ext>
            </a:extLst>
          </p:cNvPr>
          <p:cNvSpPr txBox="1"/>
          <p:nvPr/>
        </p:nvSpPr>
        <p:spPr>
          <a:xfrm>
            <a:off x="857983" y="3196087"/>
            <a:ext cx="197361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单个的文本属性图</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6" name="直接箭头连接符 56">
            <a:extLst>
              <a:ext uri="{FF2B5EF4-FFF2-40B4-BE49-F238E27FC236}">
                <a16:creationId xmlns:a16="http://schemas.microsoft.com/office/drawing/2014/main" id="{57506B4D-CAF8-3B3A-CF0B-DAC2352B2767}"/>
              </a:ext>
            </a:extLst>
          </p:cNvPr>
          <p:cNvCxnSpPr>
            <a:cxnSpLocks/>
            <a:stCxn id="4" idx="3"/>
          </p:cNvCxnSpPr>
          <p:nvPr/>
        </p:nvCxnSpPr>
        <p:spPr>
          <a:xfrm flipV="1">
            <a:off x="2210325" y="2807695"/>
            <a:ext cx="1620957"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文本框 9">
            <a:extLst>
              <a:ext uri="{FF2B5EF4-FFF2-40B4-BE49-F238E27FC236}">
                <a16:creationId xmlns:a16="http://schemas.microsoft.com/office/drawing/2014/main" id="{FE72D5D0-5015-2E52-80BE-A2D8504214E4}"/>
              </a:ext>
            </a:extLst>
          </p:cNvPr>
          <p:cNvSpPr txBox="1"/>
          <p:nvPr/>
        </p:nvSpPr>
        <p:spPr>
          <a:xfrm>
            <a:off x="3357481" y="3146249"/>
            <a:ext cx="1826141"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多个文本属性子图</a:t>
            </a:r>
          </a:p>
        </p:txBody>
      </p:sp>
      <p:sp>
        <p:nvSpPr>
          <p:cNvPr id="12" name="文本框 11">
            <a:extLst>
              <a:ext uri="{FF2B5EF4-FFF2-40B4-BE49-F238E27FC236}">
                <a16:creationId xmlns:a16="http://schemas.microsoft.com/office/drawing/2014/main" id="{FAB099A1-3D97-5219-CE57-84FDE4D6E70F}"/>
              </a:ext>
            </a:extLst>
          </p:cNvPr>
          <p:cNvSpPr txBox="1"/>
          <p:nvPr/>
        </p:nvSpPr>
        <p:spPr>
          <a:xfrm>
            <a:off x="2210324" y="2469141"/>
            <a:ext cx="1620957" cy="338554"/>
          </a:xfrm>
          <a:prstGeom prst="rect">
            <a:avLst/>
          </a:prstGeom>
          <a:noFill/>
        </p:spPr>
        <p:txBody>
          <a:bodyPr wrap="none" rtlCol="0">
            <a:spAutoFit/>
          </a:bodyPr>
          <a:lstStyle/>
          <a:p>
            <a:r>
              <a:rPr kumimoji="1" lang="zh-CN" altLang="en-US" sz="1600" dirty="0">
                <a:latin typeface="SimSong" panose="02020300000000000000" pitchFamily="18" charset="-122"/>
                <a:ea typeface="SimSong" panose="02020300000000000000" pitchFamily="18" charset="-122"/>
              </a:rPr>
              <a:t>转换为统一子图</a:t>
            </a:r>
          </a:p>
        </p:txBody>
      </p:sp>
      <p:sp>
        <p:nvSpPr>
          <p:cNvPr id="18" name="矩形 17">
            <a:extLst>
              <a:ext uri="{FF2B5EF4-FFF2-40B4-BE49-F238E27FC236}">
                <a16:creationId xmlns:a16="http://schemas.microsoft.com/office/drawing/2014/main" id="{16B0353F-65CF-8664-9C95-316C558D9E8B}"/>
              </a:ext>
            </a:extLst>
          </p:cNvPr>
          <p:cNvSpPr/>
          <p:nvPr/>
        </p:nvSpPr>
        <p:spPr>
          <a:xfrm>
            <a:off x="5925495" y="1358381"/>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28">
            <a:extLst>
              <a:ext uri="{FF2B5EF4-FFF2-40B4-BE49-F238E27FC236}">
                <a16:creationId xmlns:a16="http://schemas.microsoft.com/office/drawing/2014/main" id="{EFE5EF6D-6408-80A2-AD7B-E756B7BC3A5C}"/>
              </a:ext>
            </a:extLst>
          </p:cNvPr>
          <p:cNvSpPr/>
          <p:nvPr/>
        </p:nvSpPr>
        <p:spPr>
          <a:xfrm>
            <a:off x="3831282" y="2547719"/>
            <a:ext cx="878541" cy="519953"/>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5DD73950-469A-9854-6BA1-758CC81BB8BE}"/>
              </a:ext>
            </a:extLst>
          </p:cNvPr>
          <p:cNvSpPr txBox="1"/>
          <p:nvPr/>
        </p:nvSpPr>
        <p:spPr>
          <a:xfrm>
            <a:off x="5861376" y="991722"/>
            <a:ext cx="101181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可疑模型</a:t>
            </a:r>
          </a:p>
        </p:txBody>
      </p:sp>
      <p:sp>
        <p:nvSpPr>
          <p:cNvPr id="21" name="矩形 20">
            <a:extLst>
              <a:ext uri="{FF2B5EF4-FFF2-40B4-BE49-F238E27FC236}">
                <a16:creationId xmlns:a16="http://schemas.microsoft.com/office/drawing/2014/main" id="{FEDB134E-1CD4-B03F-881D-FD8E1F99B902}"/>
              </a:ext>
            </a:extLst>
          </p:cNvPr>
          <p:cNvSpPr/>
          <p:nvPr/>
        </p:nvSpPr>
        <p:spPr>
          <a:xfrm>
            <a:off x="5925495" y="2547719"/>
            <a:ext cx="947696" cy="519953"/>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56">
            <a:extLst>
              <a:ext uri="{FF2B5EF4-FFF2-40B4-BE49-F238E27FC236}">
                <a16:creationId xmlns:a16="http://schemas.microsoft.com/office/drawing/2014/main" id="{F66BA644-C623-113A-A5CA-B5B2814B828C}"/>
              </a:ext>
            </a:extLst>
          </p:cNvPr>
          <p:cNvCxnSpPr>
            <a:cxnSpLocks/>
            <a:endCxn id="21" idx="1"/>
          </p:cNvCxnSpPr>
          <p:nvPr/>
        </p:nvCxnSpPr>
        <p:spPr>
          <a:xfrm>
            <a:off x="4709823" y="2807695"/>
            <a:ext cx="1215672"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连接符: 肘形 34">
            <a:extLst>
              <a:ext uri="{FF2B5EF4-FFF2-40B4-BE49-F238E27FC236}">
                <a16:creationId xmlns:a16="http://schemas.microsoft.com/office/drawing/2014/main" id="{F9CE7092-B1EE-C60F-78C7-586A6E6680F0}"/>
              </a:ext>
            </a:extLst>
          </p:cNvPr>
          <p:cNvCxnSpPr>
            <a:cxnSpLocks/>
            <a:stCxn id="19" idx="0"/>
            <a:endCxn id="18" idx="1"/>
          </p:cNvCxnSpPr>
          <p:nvPr/>
        </p:nvCxnSpPr>
        <p:spPr>
          <a:xfrm rot="5400000" flipH="1" flipV="1">
            <a:off x="4633344" y="1255568"/>
            <a:ext cx="929361" cy="165494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文本框 28">
            <a:extLst>
              <a:ext uri="{FF2B5EF4-FFF2-40B4-BE49-F238E27FC236}">
                <a16:creationId xmlns:a16="http://schemas.microsoft.com/office/drawing/2014/main" id="{EA09DA28-3AAF-C454-8D12-5860AA6131D5}"/>
              </a:ext>
            </a:extLst>
          </p:cNvPr>
          <p:cNvSpPr txBox="1"/>
          <p:nvPr/>
        </p:nvSpPr>
        <p:spPr>
          <a:xfrm>
            <a:off x="4800506" y="1305040"/>
            <a:ext cx="59503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推理</a:t>
            </a:r>
          </a:p>
        </p:txBody>
      </p:sp>
      <p:sp>
        <p:nvSpPr>
          <p:cNvPr id="31" name="文本框 30">
            <a:extLst>
              <a:ext uri="{FF2B5EF4-FFF2-40B4-BE49-F238E27FC236}">
                <a16:creationId xmlns:a16="http://schemas.microsoft.com/office/drawing/2014/main" id="{A57DD421-6026-FB70-4A42-B72644517A37}"/>
              </a:ext>
            </a:extLst>
          </p:cNvPr>
          <p:cNvSpPr txBox="1"/>
          <p:nvPr/>
        </p:nvSpPr>
        <p:spPr>
          <a:xfrm>
            <a:off x="4925892" y="2506573"/>
            <a:ext cx="60144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训练</a:t>
            </a:r>
          </a:p>
        </p:txBody>
      </p:sp>
      <p:cxnSp>
        <p:nvCxnSpPr>
          <p:cNvPr id="32" name="直接箭头连接符 56">
            <a:extLst>
              <a:ext uri="{FF2B5EF4-FFF2-40B4-BE49-F238E27FC236}">
                <a16:creationId xmlns:a16="http://schemas.microsoft.com/office/drawing/2014/main" id="{C1A63CD3-E7A3-D465-7EC4-51451F1A94CA}"/>
              </a:ext>
            </a:extLst>
          </p:cNvPr>
          <p:cNvCxnSpPr>
            <a:cxnSpLocks/>
            <a:stCxn id="18" idx="2"/>
            <a:endCxn id="21" idx="0"/>
          </p:cNvCxnSpPr>
          <p:nvPr/>
        </p:nvCxnSpPr>
        <p:spPr>
          <a:xfrm>
            <a:off x="6399343" y="1878334"/>
            <a:ext cx="0" cy="6693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文本框 35">
            <a:extLst>
              <a:ext uri="{FF2B5EF4-FFF2-40B4-BE49-F238E27FC236}">
                <a16:creationId xmlns:a16="http://schemas.microsoft.com/office/drawing/2014/main" id="{BF6616AE-8A0F-AFF6-71C6-673C1EE3BB9E}"/>
              </a:ext>
            </a:extLst>
          </p:cNvPr>
          <p:cNvSpPr txBox="1"/>
          <p:nvPr/>
        </p:nvSpPr>
        <p:spPr>
          <a:xfrm>
            <a:off x="5861376" y="1999661"/>
            <a:ext cx="59503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蒸馏</a:t>
            </a:r>
          </a:p>
        </p:txBody>
      </p:sp>
      <p:sp>
        <p:nvSpPr>
          <p:cNvPr id="38" name="文本框 37">
            <a:extLst>
              <a:ext uri="{FF2B5EF4-FFF2-40B4-BE49-F238E27FC236}">
                <a16:creationId xmlns:a16="http://schemas.microsoft.com/office/drawing/2014/main" id="{9736449B-6D09-3018-016A-C4D9E08C9B59}"/>
              </a:ext>
            </a:extLst>
          </p:cNvPr>
          <p:cNvSpPr txBox="1"/>
          <p:nvPr/>
        </p:nvSpPr>
        <p:spPr>
          <a:xfrm>
            <a:off x="5925495" y="3092590"/>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影子模型</a:t>
            </a:r>
          </a:p>
        </p:txBody>
      </p:sp>
      <p:sp>
        <p:nvSpPr>
          <p:cNvPr id="42" name="文本框 41">
            <a:extLst>
              <a:ext uri="{FF2B5EF4-FFF2-40B4-BE49-F238E27FC236}">
                <a16:creationId xmlns:a16="http://schemas.microsoft.com/office/drawing/2014/main" id="{66276C54-7C47-1E92-1A48-8E6C0DBB9B1C}"/>
              </a:ext>
            </a:extLst>
          </p:cNvPr>
          <p:cNvSpPr txBox="1"/>
          <p:nvPr/>
        </p:nvSpPr>
        <p:spPr>
          <a:xfrm>
            <a:off x="7140258" y="3484803"/>
            <a:ext cx="79701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图提示</a:t>
            </a:r>
          </a:p>
        </p:txBody>
      </p:sp>
      <p:sp>
        <p:nvSpPr>
          <p:cNvPr id="43" name="矩形 42">
            <a:extLst>
              <a:ext uri="{FF2B5EF4-FFF2-40B4-BE49-F238E27FC236}">
                <a16:creationId xmlns:a16="http://schemas.microsoft.com/office/drawing/2014/main" id="{B6D602E9-1EEA-57C8-BC14-3CD32B9F354D}"/>
              </a:ext>
            </a:extLst>
          </p:cNvPr>
          <p:cNvSpPr/>
          <p:nvPr/>
        </p:nvSpPr>
        <p:spPr>
          <a:xfrm>
            <a:off x="7271347" y="2132842"/>
            <a:ext cx="534837" cy="1298014"/>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矩形: 圆角 67">
            <a:extLst>
              <a:ext uri="{FF2B5EF4-FFF2-40B4-BE49-F238E27FC236}">
                <a16:creationId xmlns:a16="http://schemas.microsoft.com/office/drawing/2014/main" id="{E1F804E2-7954-1619-8BF0-8483EC0AC83A}"/>
              </a:ext>
            </a:extLst>
          </p:cNvPr>
          <p:cNvSpPr/>
          <p:nvPr/>
        </p:nvSpPr>
        <p:spPr>
          <a:xfrm>
            <a:off x="8201791" y="2489320"/>
            <a:ext cx="878541" cy="519953"/>
          </a:xfrm>
          <a:prstGeom prst="roundRect">
            <a:avLst/>
          </a:prstGeom>
          <a:solidFill>
            <a:schemeClr val="accent2">
              <a:lumMod val="60000"/>
              <a:lumOff val="4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0" name="直接箭头连接符 56">
            <a:extLst>
              <a:ext uri="{FF2B5EF4-FFF2-40B4-BE49-F238E27FC236}">
                <a16:creationId xmlns:a16="http://schemas.microsoft.com/office/drawing/2014/main" id="{F799BD13-402E-588A-E09A-0638232F4356}"/>
              </a:ext>
            </a:extLst>
          </p:cNvPr>
          <p:cNvCxnSpPr>
            <a:cxnSpLocks/>
          </p:cNvCxnSpPr>
          <p:nvPr/>
        </p:nvCxnSpPr>
        <p:spPr>
          <a:xfrm>
            <a:off x="7806184" y="2749296"/>
            <a:ext cx="3981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文本框 50">
            <a:extLst>
              <a:ext uri="{FF2B5EF4-FFF2-40B4-BE49-F238E27FC236}">
                <a16:creationId xmlns:a16="http://schemas.microsoft.com/office/drawing/2014/main" id="{3498B081-A7C1-7BAC-3FEF-BA296452162E}"/>
              </a:ext>
            </a:extLst>
          </p:cNvPr>
          <p:cNvSpPr txBox="1"/>
          <p:nvPr/>
        </p:nvSpPr>
        <p:spPr>
          <a:xfrm>
            <a:off x="8072893" y="3067672"/>
            <a:ext cx="1210588" cy="338554"/>
          </a:xfrm>
          <a:prstGeom prst="rect">
            <a:avLst/>
          </a:prstGeom>
          <a:noFill/>
        </p:spPr>
        <p:txBody>
          <a:bodyPr wrap="none" rtlCol="0">
            <a:spAutoFit/>
          </a:bodyPr>
          <a:lstStyle/>
          <a:p>
            <a:r>
              <a:rPr kumimoji="1" lang="zh-CN" altLang="en-US" sz="1600" dirty="0">
                <a:latin typeface="SimSong" panose="02020300000000000000" pitchFamily="18" charset="-122"/>
                <a:ea typeface="SimSong" panose="02020300000000000000" pitchFamily="18" charset="-122"/>
              </a:rPr>
              <a:t>成员分类器</a:t>
            </a:r>
          </a:p>
        </p:txBody>
      </p:sp>
      <p:cxnSp>
        <p:nvCxnSpPr>
          <p:cNvPr id="52" name="直接箭头连接符 56">
            <a:extLst>
              <a:ext uri="{FF2B5EF4-FFF2-40B4-BE49-F238E27FC236}">
                <a16:creationId xmlns:a16="http://schemas.microsoft.com/office/drawing/2014/main" id="{0244C31E-FF3A-5873-599B-366F492AEC9F}"/>
              </a:ext>
            </a:extLst>
          </p:cNvPr>
          <p:cNvCxnSpPr>
            <a:cxnSpLocks/>
          </p:cNvCxnSpPr>
          <p:nvPr/>
        </p:nvCxnSpPr>
        <p:spPr>
          <a:xfrm>
            <a:off x="6873191" y="2796915"/>
            <a:ext cx="3981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直接箭头连接符 56">
            <a:extLst>
              <a:ext uri="{FF2B5EF4-FFF2-40B4-BE49-F238E27FC236}">
                <a16:creationId xmlns:a16="http://schemas.microsoft.com/office/drawing/2014/main" id="{5054B1D2-FBE8-C01B-07B3-89171BF7B237}"/>
              </a:ext>
            </a:extLst>
          </p:cNvPr>
          <p:cNvCxnSpPr>
            <a:cxnSpLocks/>
          </p:cNvCxnSpPr>
          <p:nvPr/>
        </p:nvCxnSpPr>
        <p:spPr>
          <a:xfrm flipV="1">
            <a:off x="9080332" y="2547719"/>
            <a:ext cx="460482" cy="1920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直接箭头连接符 56">
            <a:extLst>
              <a:ext uri="{FF2B5EF4-FFF2-40B4-BE49-F238E27FC236}">
                <a16:creationId xmlns:a16="http://schemas.microsoft.com/office/drawing/2014/main" id="{D4E4CB25-8D30-31BC-B7DA-020E7655EABC}"/>
              </a:ext>
            </a:extLst>
          </p:cNvPr>
          <p:cNvCxnSpPr>
            <a:cxnSpLocks/>
            <a:stCxn id="49" idx="3"/>
          </p:cNvCxnSpPr>
          <p:nvPr/>
        </p:nvCxnSpPr>
        <p:spPr>
          <a:xfrm>
            <a:off x="9080332" y="2749297"/>
            <a:ext cx="460482" cy="1298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8C477716-1B0D-E84A-5FE6-BE86683D9FA7}"/>
              </a:ext>
            </a:extLst>
          </p:cNvPr>
          <p:cNvSpPr txBox="1"/>
          <p:nvPr/>
        </p:nvSpPr>
        <p:spPr>
          <a:xfrm>
            <a:off x="9522388" y="2359169"/>
            <a:ext cx="332142" cy="338554"/>
          </a:xfrm>
          <a:prstGeom prst="rect">
            <a:avLst/>
          </a:prstGeom>
          <a:noFill/>
        </p:spPr>
        <p:txBody>
          <a:bodyPr wrap="none" rtlCol="0">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Y</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9" name="文本框 58">
            <a:extLst>
              <a:ext uri="{FF2B5EF4-FFF2-40B4-BE49-F238E27FC236}">
                <a16:creationId xmlns:a16="http://schemas.microsoft.com/office/drawing/2014/main" id="{186E6654-056E-0CA8-10CA-41D192A29820}"/>
              </a:ext>
            </a:extLst>
          </p:cNvPr>
          <p:cNvSpPr txBox="1"/>
          <p:nvPr/>
        </p:nvSpPr>
        <p:spPr>
          <a:xfrm>
            <a:off x="9540814" y="2697723"/>
            <a:ext cx="332142" cy="338554"/>
          </a:xfrm>
          <a:prstGeom prst="rect">
            <a:avLst/>
          </a:prstGeom>
          <a:noFill/>
        </p:spPr>
        <p:txBody>
          <a:bodyPr wrap="none" rtlCol="0">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N</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1" name="文本框 60">
            <a:extLst>
              <a:ext uri="{FF2B5EF4-FFF2-40B4-BE49-F238E27FC236}">
                <a16:creationId xmlns:a16="http://schemas.microsoft.com/office/drawing/2014/main" id="{838F92D7-80D6-A1DC-72AE-AC1595000924}"/>
              </a:ext>
            </a:extLst>
          </p:cNvPr>
          <p:cNvSpPr txBox="1"/>
          <p:nvPr/>
        </p:nvSpPr>
        <p:spPr>
          <a:xfrm>
            <a:off x="6873191" y="3774204"/>
            <a:ext cx="1620957" cy="584775"/>
          </a:xfrm>
          <a:prstGeom prst="rect">
            <a:avLst/>
          </a:prstGeom>
          <a:noFill/>
        </p:spPr>
        <p:txBody>
          <a:bodyPr wrap="none" rtlCol="0">
            <a:spAutoFit/>
          </a:bodyPr>
          <a:lstStyle/>
          <a:p>
            <a:pPr algn="ct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利用图提示</a:t>
            </a:r>
            <a:endPar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适配不同的任务</a:t>
            </a:r>
          </a:p>
        </p:txBody>
      </p:sp>
      <p:sp>
        <p:nvSpPr>
          <p:cNvPr id="62" name="文本框 61">
            <a:extLst>
              <a:ext uri="{FF2B5EF4-FFF2-40B4-BE49-F238E27FC236}">
                <a16:creationId xmlns:a16="http://schemas.microsoft.com/office/drawing/2014/main" id="{823A8322-0C7D-F8E3-4EF5-E5358D770A21}"/>
              </a:ext>
            </a:extLst>
          </p:cNvPr>
          <p:cNvSpPr txBox="1"/>
          <p:nvPr/>
        </p:nvSpPr>
        <p:spPr>
          <a:xfrm>
            <a:off x="3230619" y="3764662"/>
            <a:ext cx="2236510" cy="338554"/>
          </a:xfrm>
          <a:prstGeom prst="rect">
            <a:avLst/>
          </a:prstGeom>
          <a:noFill/>
        </p:spPr>
        <p:txBody>
          <a:bodyPr wrap="none" rtlCol="0">
            <a:spAutoFit/>
          </a:bodyPr>
          <a:lstStyle/>
          <a:p>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统一的文本属性图提示</a:t>
            </a:r>
          </a:p>
        </p:txBody>
      </p:sp>
      <p:sp>
        <p:nvSpPr>
          <p:cNvPr id="63" name="矩形 62">
            <a:extLst>
              <a:ext uri="{FF2B5EF4-FFF2-40B4-BE49-F238E27FC236}">
                <a16:creationId xmlns:a16="http://schemas.microsoft.com/office/drawing/2014/main" id="{173FBAE6-E345-D848-091D-C975CC26F742}"/>
              </a:ext>
            </a:extLst>
          </p:cNvPr>
          <p:cNvSpPr/>
          <p:nvPr/>
        </p:nvSpPr>
        <p:spPr>
          <a:xfrm>
            <a:off x="3230619" y="3764662"/>
            <a:ext cx="2232103" cy="36987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4" name="直接箭头连接符 56">
            <a:extLst>
              <a:ext uri="{FF2B5EF4-FFF2-40B4-BE49-F238E27FC236}">
                <a16:creationId xmlns:a16="http://schemas.microsoft.com/office/drawing/2014/main" id="{0966D62C-C730-9C6B-7D0A-B9F9D993390A}"/>
              </a:ext>
            </a:extLst>
          </p:cNvPr>
          <p:cNvCxnSpPr>
            <a:cxnSpLocks/>
          </p:cNvCxnSpPr>
          <p:nvPr/>
        </p:nvCxnSpPr>
        <p:spPr>
          <a:xfrm flipV="1">
            <a:off x="4323727" y="3484803"/>
            <a:ext cx="0" cy="2599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文本框 1">
            <a:extLst>
              <a:ext uri="{FF2B5EF4-FFF2-40B4-BE49-F238E27FC236}">
                <a16:creationId xmlns:a16="http://schemas.microsoft.com/office/drawing/2014/main" id="{E8428FBC-9DF9-0E4C-68C1-281E851D33A4}"/>
              </a:ext>
            </a:extLst>
          </p:cNvPr>
          <p:cNvSpPr txBox="1"/>
          <p:nvPr/>
        </p:nvSpPr>
        <p:spPr>
          <a:xfrm>
            <a:off x="1595718" y="5183628"/>
            <a:ext cx="7250703" cy="369332"/>
          </a:xfrm>
          <a:prstGeom prst="rect">
            <a:avLst/>
          </a:prstGeom>
          <a:noFill/>
        </p:spPr>
        <p:txBody>
          <a:bodyPr wrap="none" rtlCol="0">
            <a:spAutoFit/>
          </a:bodyPr>
          <a:lstStyle/>
          <a:p>
            <a:r>
              <a:rPr lang="en-US" altLang="zh-CN" dirty="0"/>
              <a:t>1</a:t>
            </a:r>
            <a:r>
              <a:rPr lang="zh-CN" altLang="en-US" dirty="0"/>
              <a:t>、蒸馏（相似性计算）  </a:t>
            </a:r>
            <a:r>
              <a:rPr lang="en-US" altLang="zh-CN" dirty="0"/>
              <a:t>2</a:t>
            </a:r>
            <a:r>
              <a:rPr lang="zh-CN" altLang="en-US" dirty="0"/>
              <a:t>、基于相似性生成文本提示  </a:t>
            </a:r>
            <a:r>
              <a:rPr lang="en-US" altLang="zh-CN" dirty="0"/>
              <a:t>3</a:t>
            </a:r>
            <a:r>
              <a:rPr lang="zh-CN" altLang="en-US" dirty="0"/>
              <a:t>、统一任务 </a:t>
            </a:r>
          </a:p>
        </p:txBody>
      </p:sp>
    </p:spTree>
    <p:extLst>
      <p:ext uri="{BB962C8B-B14F-4D97-AF65-F5344CB8AC3E}">
        <p14:creationId xmlns:p14="http://schemas.microsoft.com/office/powerpoint/2010/main" val="21190761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97C83-6486-15E8-A12C-115BB1F13114}"/>
            </a:ext>
          </a:extLst>
        </p:cNvPr>
        <p:cNvGrpSpPr/>
        <p:nvPr/>
      </p:nvGrpSpPr>
      <p:grpSpPr>
        <a:xfrm>
          <a:off x="0" y="0"/>
          <a:ext cx="0" cy="0"/>
          <a:chOff x="0" y="0"/>
          <a:chExt cx="0" cy="0"/>
        </a:xfrm>
      </p:grpSpPr>
      <p:sp>
        <p:nvSpPr>
          <p:cNvPr id="10" name="椭圆 9">
            <a:extLst>
              <a:ext uri="{FF2B5EF4-FFF2-40B4-BE49-F238E27FC236}">
                <a16:creationId xmlns:a16="http://schemas.microsoft.com/office/drawing/2014/main" id="{07AC4C7F-DD08-AD5C-E91D-04DDB339B11F}"/>
              </a:ext>
            </a:extLst>
          </p:cNvPr>
          <p:cNvSpPr/>
          <p:nvPr/>
        </p:nvSpPr>
        <p:spPr>
          <a:xfrm>
            <a:off x="694181" y="74072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74C0DBA2-A1D8-8E50-8694-DFB934591E61}"/>
              </a:ext>
            </a:extLst>
          </p:cNvPr>
          <p:cNvSpPr/>
          <p:nvPr/>
        </p:nvSpPr>
        <p:spPr>
          <a:xfrm>
            <a:off x="998981" y="111398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484C8CAA-4772-B8E9-B435-14DD81201099}"/>
              </a:ext>
            </a:extLst>
          </p:cNvPr>
          <p:cNvSpPr/>
          <p:nvPr/>
        </p:nvSpPr>
        <p:spPr>
          <a:xfrm>
            <a:off x="1052895" y="1551879"/>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95337E48-6DBA-10C2-C997-86B8C4D9B938}"/>
              </a:ext>
            </a:extLst>
          </p:cNvPr>
          <p:cNvCxnSpPr>
            <a:cxnSpLocks/>
            <a:stCxn id="10" idx="3"/>
          </p:cNvCxnSpPr>
          <p:nvPr/>
        </p:nvCxnSpPr>
        <p:spPr>
          <a:xfrm flipH="1">
            <a:off x="471534" y="856578"/>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34EB0301-3D44-8EC9-D2E8-97DA85005244}"/>
              </a:ext>
            </a:extLst>
          </p:cNvPr>
          <p:cNvCxnSpPr>
            <a:cxnSpLocks/>
            <a:stCxn id="10" idx="5"/>
            <a:endCxn id="11" idx="1"/>
          </p:cNvCxnSpPr>
          <p:nvPr/>
        </p:nvCxnSpPr>
        <p:spPr>
          <a:xfrm>
            <a:off x="803938" y="856578"/>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D865CFB3-824E-8DDB-BD68-05048CA69FD9}"/>
              </a:ext>
            </a:extLst>
          </p:cNvPr>
          <p:cNvCxnSpPr>
            <a:cxnSpLocks/>
          </p:cNvCxnSpPr>
          <p:nvPr/>
        </p:nvCxnSpPr>
        <p:spPr>
          <a:xfrm>
            <a:off x="516997" y="1209962"/>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6AB0BE51-3774-E57F-F813-3B5831DB0135}"/>
              </a:ext>
            </a:extLst>
          </p:cNvPr>
          <p:cNvCxnSpPr>
            <a:cxnSpLocks/>
            <a:stCxn id="11" idx="3"/>
          </p:cNvCxnSpPr>
          <p:nvPr/>
        </p:nvCxnSpPr>
        <p:spPr>
          <a:xfrm flipH="1">
            <a:off x="739644" y="1229839"/>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8EB99E88-1323-3B4C-692A-659CD94CE68B}"/>
              </a:ext>
            </a:extLst>
          </p:cNvPr>
          <p:cNvCxnSpPr>
            <a:cxnSpLocks/>
            <a:stCxn id="26" idx="2"/>
            <a:endCxn id="11" idx="7"/>
          </p:cNvCxnSpPr>
          <p:nvPr/>
        </p:nvCxnSpPr>
        <p:spPr>
          <a:xfrm flipH="1">
            <a:off x="1108738" y="1104307"/>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1108944C-73AC-23C1-8478-2899716A2E53}"/>
              </a:ext>
            </a:extLst>
          </p:cNvPr>
          <p:cNvCxnSpPr>
            <a:cxnSpLocks/>
            <a:stCxn id="12" idx="0"/>
            <a:endCxn id="11" idx="4"/>
          </p:cNvCxnSpPr>
          <p:nvPr/>
        </p:nvCxnSpPr>
        <p:spPr>
          <a:xfrm flipH="1" flipV="1">
            <a:off x="1063275" y="1249716"/>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9580DB87-3D3B-B066-3C37-8BBB9E20DB18}"/>
              </a:ext>
            </a:extLst>
          </p:cNvPr>
          <p:cNvCxnSpPr>
            <a:cxnSpLocks/>
            <a:stCxn id="25" idx="1"/>
            <a:endCxn id="11" idx="5"/>
          </p:cNvCxnSpPr>
          <p:nvPr/>
        </p:nvCxnSpPr>
        <p:spPr>
          <a:xfrm flipH="1" flipV="1">
            <a:off x="1108738" y="1229839"/>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530F58DD-A7D4-DB25-F922-FEB40AF78D4A}"/>
              </a:ext>
            </a:extLst>
          </p:cNvPr>
          <p:cNvCxnSpPr>
            <a:cxnSpLocks/>
            <a:stCxn id="26" idx="5"/>
            <a:endCxn id="25" idx="0"/>
          </p:cNvCxnSpPr>
          <p:nvPr/>
        </p:nvCxnSpPr>
        <p:spPr>
          <a:xfrm>
            <a:off x="1466066" y="1152295"/>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945F0B4D-A4E7-14B7-1172-77E9948DA3FC}"/>
              </a:ext>
            </a:extLst>
          </p:cNvPr>
          <p:cNvCxnSpPr>
            <a:cxnSpLocks/>
            <a:stCxn id="10" idx="4"/>
          </p:cNvCxnSpPr>
          <p:nvPr/>
        </p:nvCxnSpPr>
        <p:spPr>
          <a:xfrm flipH="1">
            <a:off x="694181" y="876455"/>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395D7D1A-C8B6-5A10-3BFA-022F0351F2A6}"/>
              </a:ext>
            </a:extLst>
          </p:cNvPr>
          <p:cNvCxnSpPr>
            <a:cxnSpLocks/>
            <a:endCxn id="12" idx="2"/>
          </p:cNvCxnSpPr>
          <p:nvPr/>
        </p:nvCxnSpPr>
        <p:spPr>
          <a:xfrm>
            <a:off x="737925" y="1598389"/>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B7C54421-1B3E-2A49-9BAA-054142720F96}"/>
              </a:ext>
            </a:extLst>
          </p:cNvPr>
          <p:cNvSpPr/>
          <p:nvPr/>
        </p:nvSpPr>
        <p:spPr>
          <a:xfrm>
            <a:off x="624643" y="1486136"/>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B24145FC-7607-BA5E-87C5-214D7C2D2578}"/>
              </a:ext>
            </a:extLst>
          </p:cNvPr>
          <p:cNvSpPr/>
          <p:nvPr/>
        </p:nvSpPr>
        <p:spPr>
          <a:xfrm>
            <a:off x="435079" y="107712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DAA3F228-EB9A-A4F5-BEE4-6B7AEAB78035}"/>
              </a:ext>
            </a:extLst>
          </p:cNvPr>
          <p:cNvSpPr/>
          <p:nvPr/>
        </p:nvSpPr>
        <p:spPr>
          <a:xfrm>
            <a:off x="1431116" y="135452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C421AC13-CC4F-5E50-4499-97015AA38478}"/>
              </a:ext>
            </a:extLst>
          </p:cNvPr>
          <p:cNvSpPr/>
          <p:nvPr/>
        </p:nvSpPr>
        <p:spPr>
          <a:xfrm>
            <a:off x="1356309" y="103644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54B0FD89-2384-1CA9-52B0-8A6334BD7B14}"/>
              </a:ext>
            </a:extLst>
          </p:cNvPr>
          <p:cNvCxnSpPr>
            <a:cxnSpLocks/>
          </p:cNvCxnSpPr>
          <p:nvPr/>
        </p:nvCxnSpPr>
        <p:spPr>
          <a:xfrm flipH="1">
            <a:off x="1074010" y="811353"/>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C17C77AF-99BC-4607-BB26-498310CE3B20}"/>
              </a:ext>
            </a:extLst>
          </p:cNvPr>
          <p:cNvSpPr/>
          <p:nvPr/>
        </p:nvSpPr>
        <p:spPr>
          <a:xfrm>
            <a:off x="1051151" y="72293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22118474-7579-D844-43D9-4C6CFA7509F6}"/>
              </a:ext>
            </a:extLst>
          </p:cNvPr>
          <p:cNvSpPr/>
          <p:nvPr/>
        </p:nvSpPr>
        <p:spPr>
          <a:xfrm>
            <a:off x="1385653" y="71097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7DFC09BA-5DA6-D48C-911E-D042753C6710}"/>
              </a:ext>
            </a:extLst>
          </p:cNvPr>
          <p:cNvCxnSpPr>
            <a:cxnSpLocks/>
            <a:stCxn id="29" idx="6"/>
            <a:endCxn id="38" idx="2"/>
          </p:cNvCxnSpPr>
          <p:nvPr/>
        </p:nvCxnSpPr>
        <p:spPr>
          <a:xfrm flipV="1">
            <a:off x="1179739" y="778844"/>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109799C4-6628-E598-687B-256AA46E47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796" y="1024919"/>
            <a:ext cx="277200" cy="277200"/>
          </a:xfrm>
          <a:prstGeom prst="rect">
            <a:avLst/>
          </a:prstGeom>
        </p:spPr>
      </p:pic>
      <p:pic>
        <p:nvPicPr>
          <p:cNvPr id="69" name="图片 68">
            <a:extLst>
              <a:ext uri="{FF2B5EF4-FFF2-40B4-BE49-F238E27FC236}">
                <a16:creationId xmlns:a16="http://schemas.microsoft.com/office/drawing/2014/main" id="{F4636AD9-F1EE-B065-8052-9D5B8D668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138" y="420772"/>
            <a:ext cx="277200" cy="277200"/>
          </a:xfrm>
          <a:prstGeom prst="rect">
            <a:avLst/>
          </a:prstGeom>
        </p:spPr>
      </p:pic>
      <p:pic>
        <p:nvPicPr>
          <p:cNvPr id="70" name="图片 69">
            <a:extLst>
              <a:ext uri="{FF2B5EF4-FFF2-40B4-BE49-F238E27FC236}">
                <a16:creationId xmlns:a16="http://schemas.microsoft.com/office/drawing/2014/main" id="{01E39EF0-55AA-B6DB-8DE2-4AA6988070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4241" y="652200"/>
            <a:ext cx="277200" cy="277200"/>
          </a:xfrm>
          <a:prstGeom prst="rect">
            <a:avLst/>
          </a:prstGeom>
        </p:spPr>
      </p:pic>
      <p:pic>
        <p:nvPicPr>
          <p:cNvPr id="79" name="图片 78">
            <a:extLst>
              <a:ext uri="{FF2B5EF4-FFF2-40B4-BE49-F238E27FC236}">
                <a16:creationId xmlns:a16="http://schemas.microsoft.com/office/drawing/2014/main" id="{BF2FEF18-3EE5-1FBE-7C07-A319784024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5410" y="971393"/>
            <a:ext cx="277200" cy="277200"/>
          </a:xfrm>
          <a:prstGeom prst="rect">
            <a:avLst/>
          </a:prstGeom>
        </p:spPr>
      </p:pic>
      <p:pic>
        <p:nvPicPr>
          <p:cNvPr id="80" name="图片 79">
            <a:extLst>
              <a:ext uri="{FF2B5EF4-FFF2-40B4-BE49-F238E27FC236}">
                <a16:creationId xmlns:a16="http://schemas.microsoft.com/office/drawing/2014/main" id="{E14D5977-E194-A8A6-2D2F-5C2B5A50F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148" y="1334093"/>
            <a:ext cx="277200" cy="277200"/>
          </a:xfrm>
          <a:prstGeom prst="rect">
            <a:avLst/>
          </a:prstGeom>
        </p:spPr>
      </p:pic>
      <p:pic>
        <p:nvPicPr>
          <p:cNvPr id="81" name="图片 80">
            <a:extLst>
              <a:ext uri="{FF2B5EF4-FFF2-40B4-BE49-F238E27FC236}">
                <a16:creationId xmlns:a16="http://schemas.microsoft.com/office/drawing/2014/main" id="{CEAAFFB6-3649-A321-2DA4-D67FCFC2A8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821" y="1040960"/>
            <a:ext cx="277200" cy="277200"/>
          </a:xfrm>
          <a:prstGeom prst="rect">
            <a:avLst/>
          </a:prstGeom>
        </p:spPr>
      </p:pic>
      <p:pic>
        <p:nvPicPr>
          <p:cNvPr id="83" name="图片 82">
            <a:extLst>
              <a:ext uri="{FF2B5EF4-FFF2-40B4-BE49-F238E27FC236}">
                <a16:creationId xmlns:a16="http://schemas.microsoft.com/office/drawing/2014/main" id="{EB52BD8F-E656-6E64-F2E0-028C51CC39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935" y="456062"/>
            <a:ext cx="277200" cy="277200"/>
          </a:xfrm>
          <a:prstGeom prst="rect">
            <a:avLst/>
          </a:prstGeom>
        </p:spPr>
      </p:pic>
      <p:pic>
        <p:nvPicPr>
          <p:cNvPr id="84" name="图片 83">
            <a:extLst>
              <a:ext uri="{FF2B5EF4-FFF2-40B4-BE49-F238E27FC236}">
                <a16:creationId xmlns:a16="http://schemas.microsoft.com/office/drawing/2014/main" id="{95542F73-8A0E-4EDB-1DDC-E780201F7C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786" y="1406446"/>
            <a:ext cx="277200" cy="277200"/>
          </a:xfrm>
          <a:prstGeom prst="rect">
            <a:avLst/>
          </a:prstGeom>
        </p:spPr>
      </p:pic>
      <p:pic>
        <p:nvPicPr>
          <p:cNvPr id="85" name="图片 84">
            <a:extLst>
              <a:ext uri="{FF2B5EF4-FFF2-40B4-BE49-F238E27FC236}">
                <a16:creationId xmlns:a16="http://schemas.microsoft.com/office/drawing/2014/main" id="{13DD7018-A637-8B9D-E41F-8B99D9E4F5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9364" y="1489039"/>
            <a:ext cx="277200" cy="277200"/>
          </a:xfrm>
          <a:prstGeom prst="rect">
            <a:avLst/>
          </a:prstGeom>
        </p:spPr>
      </p:pic>
      <p:sp>
        <p:nvSpPr>
          <p:cNvPr id="87" name="文本框 86">
            <a:extLst>
              <a:ext uri="{FF2B5EF4-FFF2-40B4-BE49-F238E27FC236}">
                <a16:creationId xmlns:a16="http://schemas.microsoft.com/office/drawing/2014/main" id="{717CE067-3689-19D0-8F3D-C18A9B00EFC6}"/>
              </a:ext>
            </a:extLst>
          </p:cNvPr>
          <p:cNvSpPr txBox="1"/>
          <p:nvPr/>
        </p:nvSpPr>
        <p:spPr>
          <a:xfrm>
            <a:off x="307396" y="1721221"/>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04301D4B-F156-C39C-8CC3-8752408DF0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5145" y="261924"/>
            <a:ext cx="892474" cy="957600"/>
          </a:xfrm>
          <a:prstGeom prst="rect">
            <a:avLst/>
          </a:prstGeom>
        </p:spPr>
      </p:pic>
      <p:pic>
        <p:nvPicPr>
          <p:cNvPr id="3" name="图片 2">
            <a:extLst>
              <a:ext uri="{FF2B5EF4-FFF2-40B4-BE49-F238E27FC236}">
                <a16:creationId xmlns:a16="http://schemas.microsoft.com/office/drawing/2014/main" id="{60999277-6893-B87A-11E2-6533AEC808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9688" y="1598389"/>
            <a:ext cx="892473" cy="957600"/>
          </a:xfrm>
          <a:prstGeom prst="rect">
            <a:avLst/>
          </a:prstGeom>
        </p:spPr>
      </p:pic>
      <p:sp>
        <p:nvSpPr>
          <p:cNvPr id="5" name="Google Shape;116;p19">
            <a:extLst>
              <a:ext uri="{FF2B5EF4-FFF2-40B4-BE49-F238E27FC236}">
                <a16:creationId xmlns:a16="http://schemas.microsoft.com/office/drawing/2014/main" id="{318C8CE0-50F2-8B32-1D42-96563D77B5D9}"/>
              </a:ext>
            </a:extLst>
          </p:cNvPr>
          <p:cNvSpPr/>
          <p:nvPr/>
        </p:nvSpPr>
        <p:spPr>
          <a:xfrm>
            <a:off x="5651005" y="55303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4912BCFD-3A1E-BBCE-2E83-FF90B0750F51}"/>
              </a:ext>
            </a:extLst>
          </p:cNvPr>
          <p:cNvSpPr/>
          <p:nvPr/>
        </p:nvSpPr>
        <p:spPr>
          <a:xfrm>
            <a:off x="5799350" y="641374"/>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DFF66E22-0FDE-4FA1-209A-E3E43959B8F2}"/>
              </a:ext>
            </a:extLst>
          </p:cNvPr>
          <p:cNvSpPr/>
          <p:nvPr/>
        </p:nvSpPr>
        <p:spPr>
          <a:xfrm>
            <a:off x="5899551" y="553036"/>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16;p19">
            <a:extLst>
              <a:ext uri="{FF2B5EF4-FFF2-40B4-BE49-F238E27FC236}">
                <a16:creationId xmlns:a16="http://schemas.microsoft.com/office/drawing/2014/main" id="{E554CBC7-7608-F75D-F6A3-11237910D3E7}"/>
              </a:ext>
            </a:extLst>
          </p:cNvPr>
          <p:cNvSpPr/>
          <p:nvPr/>
        </p:nvSpPr>
        <p:spPr>
          <a:xfrm>
            <a:off x="2849274" y="1178801"/>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303;p19">
            <a:extLst>
              <a:ext uri="{FF2B5EF4-FFF2-40B4-BE49-F238E27FC236}">
                <a16:creationId xmlns:a16="http://schemas.microsoft.com/office/drawing/2014/main" id="{86634187-7A05-451D-239F-84C11C4F2EB0}"/>
              </a:ext>
            </a:extLst>
          </p:cNvPr>
          <p:cNvSpPr/>
          <p:nvPr/>
        </p:nvSpPr>
        <p:spPr>
          <a:xfrm>
            <a:off x="2997619" y="1267138"/>
            <a:ext cx="206145" cy="480531"/>
          </a:xfrm>
          <a:prstGeom prst="cube">
            <a:avLst>
              <a:gd name="adj" fmla="val 25000"/>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16;p19">
            <a:extLst>
              <a:ext uri="{FF2B5EF4-FFF2-40B4-BE49-F238E27FC236}">
                <a16:creationId xmlns:a16="http://schemas.microsoft.com/office/drawing/2014/main" id="{230AB3CA-495C-D11C-72F4-4323A274319E}"/>
              </a:ext>
            </a:extLst>
          </p:cNvPr>
          <p:cNvSpPr/>
          <p:nvPr/>
        </p:nvSpPr>
        <p:spPr>
          <a:xfrm>
            <a:off x="3097820" y="1178800"/>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034DBA56-D25F-3F3D-EAFC-4844B5424C5B}"/>
              </a:ext>
            </a:extLst>
          </p:cNvPr>
          <p:cNvSpPr/>
          <p:nvPr/>
        </p:nvSpPr>
        <p:spPr>
          <a:xfrm>
            <a:off x="5655100" y="1766240"/>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F1AC9BA8-F8E7-631C-07C0-DD72C3F2E9C6}"/>
              </a:ext>
            </a:extLst>
          </p:cNvPr>
          <p:cNvSpPr/>
          <p:nvPr/>
        </p:nvSpPr>
        <p:spPr>
          <a:xfrm>
            <a:off x="5803445" y="1854577"/>
            <a:ext cx="206145" cy="480531"/>
          </a:xfrm>
          <a:prstGeom prst="cube">
            <a:avLst>
              <a:gd name="adj" fmla="val 25000"/>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275E93CB-07DC-4FD4-5104-0CB374425224}"/>
              </a:ext>
            </a:extLst>
          </p:cNvPr>
          <p:cNvSpPr/>
          <p:nvPr/>
        </p:nvSpPr>
        <p:spPr>
          <a:xfrm>
            <a:off x="5903646" y="1766239"/>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CDCD45FB-BDB2-014C-8647-1A23929F4309}"/>
              </a:ext>
            </a:extLst>
          </p:cNvPr>
          <p:cNvSpPr txBox="1"/>
          <p:nvPr/>
        </p:nvSpPr>
        <p:spPr>
          <a:xfrm>
            <a:off x="3765746" y="2548072"/>
            <a:ext cx="1257075" cy="307777"/>
          </a:xfrm>
          <a:prstGeom prst="rect">
            <a:avLst/>
          </a:prstGeom>
          <a:noFill/>
        </p:spPr>
        <p:txBody>
          <a:bodyPr wrap="none" rtlCol="0">
            <a:spAutoFit/>
          </a:bodyPr>
          <a:lstStyle/>
          <a:p>
            <a:r>
              <a:rPr lang="zh-CN" altLang="en-US" sz="1400" dirty="0">
                <a:latin typeface="Times New Roman" panose="02020603050405020304" pitchFamily="18" charset="0"/>
                <a:cs typeface="Times New Roman" panose="02020603050405020304" pitchFamily="18" charset="0"/>
              </a:rPr>
              <a:t>Shadow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36" name="文本框 35">
            <a:extLst>
              <a:ext uri="{FF2B5EF4-FFF2-40B4-BE49-F238E27FC236}">
                <a16:creationId xmlns:a16="http://schemas.microsoft.com/office/drawing/2014/main" id="{8F04B223-1366-23EB-CFF8-73D378699B7A}"/>
              </a:ext>
            </a:extLst>
          </p:cNvPr>
          <p:cNvSpPr txBox="1"/>
          <p:nvPr/>
        </p:nvSpPr>
        <p:spPr>
          <a:xfrm>
            <a:off x="3775327" y="1081024"/>
            <a:ext cx="126731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model</a:t>
            </a:r>
            <a:endParaRPr lang="zh-CN" altLang="en-US" sz="1200" dirty="0"/>
          </a:p>
        </p:txBody>
      </p:sp>
      <p:sp>
        <p:nvSpPr>
          <p:cNvPr id="39" name="文本框 38">
            <a:extLst>
              <a:ext uri="{FF2B5EF4-FFF2-40B4-BE49-F238E27FC236}">
                <a16:creationId xmlns:a16="http://schemas.microsoft.com/office/drawing/2014/main" id="{FFDC472E-A58A-D18E-B54F-17FB50351001}"/>
              </a:ext>
            </a:extLst>
          </p:cNvPr>
          <p:cNvSpPr txBox="1"/>
          <p:nvPr/>
        </p:nvSpPr>
        <p:spPr>
          <a:xfrm>
            <a:off x="5336468" y="2423445"/>
            <a:ext cx="138056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Topology-aware</a:t>
            </a:r>
            <a:endParaRPr lang="zh-CN" altLang="en-US" sz="1400" dirty="0">
              <a:latin typeface="Times New Roman" panose="02020603050405020304" pitchFamily="18" charset="0"/>
              <a:cs typeface="Times New Roman" panose="02020603050405020304" pitchFamily="18" charset="0"/>
            </a:endParaRPr>
          </a:p>
        </p:txBody>
      </p:sp>
      <p:cxnSp>
        <p:nvCxnSpPr>
          <p:cNvPr id="41" name="直接箭头连接符 40">
            <a:extLst>
              <a:ext uri="{FF2B5EF4-FFF2-40B4-BE49-F238E27FC236}">
                <a16:creationId xmlns:a16="http://schemas.microsoft.com/office/drawing/2014/main" id="{0FF7E815-6985-F955-59D8-6C1869C94D01}"/>
              </a:ext>
            </a:extLst>
          </p:cNvPr>
          <p:cNvCxnSpPr>
            <a:cxnSpLocks/>
          </p:cNvCxnSpPr>
          <p:nvPr/>
        </p:nvCxnSpPr>
        <p:spPr>
          <a:xfrm>
            <a:off x="1873144" y="1509560"/>
            <a:ext cx="87902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5" name="文本框 44">
            <a:extLst>
              <a:ext uri="{FF2B5EF4-FFF2-40B4-BE49-F238E27FC236}">
                <a16:creationId xmlns:a16="http://schemas.microsoft.com/office/drawing/2014/main" id="{35E1580B-A1C7-BE27-ACD0-85C019B1CD3D}"/>
              </a:ext>
            </a:extLst>
          </p:cNvPr>
          <p:cNvSpPr txBox="1"/>
          <p:nvPr/>
        </p:nvSpPr>
        <p:spPr>
          <a:xfrm>
            <a:off x="1758035" y="1192162"/>
            <a:ext cx="1165412"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Initialization</a:t>
            </a:r>
          </a:p>
        </p:txBody>
      </p:sp>
      <p:sp>
        <p:nvSpPr>
          <p:cNvPr id="55" name="文本框 54">
            <a:extLst>
              <a:ext uri="{FF2B5EF4-FFF2-40B4-BE49-F238E27FC236}">
                <a16:creationId xmlns:a16="http://schemas.microsoft.com/office/drawing/2014/main" id="{536CE6A6-0CAA-D497-1A11-56246B1B57D9}"/>
              </a:ext>
            </a:extLst>
          </p:cNvPr>
          <p:cNvSpPr txBox="1"/>
          <p:nvPr/>
        </p:nvSpPr>
        <p:spPr>
          <a:xfrm>
            <a:off x="8022736" y="1664185"/>
            <a:ext cx="1906075"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Generative </a:t>
            </a:r>
            <a:r>
              <a:rPr lang="en-US" altLang="zh-CN" sz="1400" dirty="0">
                <a:latin typeface="Times New Roman" panose="02020603050405020304" pitchFamily="18" charset="0"/>
                <a:cs typeface="Times New Roman" panose="02020603050405020304" pitchFamily="18" charset="0"/>
              </a:rPr>
              <a:t>a</a:t>
            </a:r>
            <a:r>
              <a:rPr lang="zh-CN" altLang="en-US" sz="1400" dirty="0">
                <a:latin typeface="Times New Roman" panose="02020603050405020304" pitchFamily="18" charset="0"/>
                <a:cs typeface="Times New Roman" panose="02020603050405020304" pitchFamily="18" charset="0"/>
              </a:rPr>
              <a:t>dversarial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g</a:t>
            </a:r>
            <a:r>
              <a:rPr lang="zh-CN" altLang="en-US" sz="1400" dirty="0">
                <a:latin typeface="Times New Roman" panose="02020603050405020304" pitchFamily="18" charset="0"/>
                <a:cs typeface="Times New Roman" panose="02020603050405020304" pitchFamily="18" charset="0"/>
              </a:rPr>
              <a:t>raph </a:t>
            </a:r>
            <a:r>
              <a:rPr lang="en-US" altLang="zh-CN" sz="1400" dirty="0">
                <a:latin typeface="Times New Roman" panose="02020603050405020304" pitchFamily="18" charset="0"/>
                <a:cs typeface="Times New Roman" panose="02020603050405020304" pitchFamily="18" charset="0"/>
              </a:rPr>
              <a:t>g</a:t>
            </a:r>
            <a:r>
              <a:rPr lang="zh-CN" altLang="en-US" sz="1400" dirty="0">
                <a:latin typeface="Times New Roman" panose="02020603050405020304" pitchFamily="18" charset="0"/>
                <a:cs typeface="Times New Roman" panose="02020603050405020304" pitchFamily="18" charset="0"/>
              </a:rPr>
              <a:t>enerator</a:t>
            </a:r>
          </a:p>
        </p:txBody>
      </p:sp>
      <p:sp>
        <p:nvSpPr>
          <p:cNvPr id="56" name="文本框 55">
            <a:extLst>
              <a:ext uri="{FF2B5EF4-FFF2-40B4-BE49-F238E27FC236}">
                <a16:creationId xmlns:a16="http://schemas.microsoft.com/office/drawing/2014/main" id="{D74E2DA9-1411-A035-5B57-F3FDE79F652F}"/>
              </a:ext>
            </a:extLst>
          </p:cNvPr>
          <p:cNvSpPr txBox="1"/>
          <p:nvPr/>
        </p:nvSpPr>
        <p:spPr>
          <a:xfrm>
            <a:off x="2490782" y="1847618"/>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sp>
        <p:nvSpPr>
          <p:cNvPr id="33" name="文本框 32">
            <a:extLst>
              <a:ext uri="{FF2B5EF4-FFF2-40B4-BE49-F238E27FC236}">
                <a16:creationId xmlns:a16="http://schemas.microsoft.com/office/drawing/2014/main" id="{DD70A6EF-B678-CE99-5598-9E0AA88723E6}"/>
              </a:ext>
            </a:extLst>
          </p:cNvPr>
          <p:cNvSpPr txBox="1"/>
          <p:nvPr/>
        </p:nvSpPr>
        <p:spPr>
          <a:xfrm>
            <a:off x="8121180" y="2701960"/>
            <a:ext cx="3803579" cy="738664"/>
          </a:xfrm>
          <a:prstGeom prst="rect">
            <a:avLst/>
          </a:prstGeom>
          <a:noFill/>
        </p:spPr>
        <p:txBody>
          <a:bodyPr wrap="square">
            <a:spAutoFit/>
          </a:bodyPr>
          <a:lstStyle/>
          <a:p>
            <a:r>
              <a:rPr lang="en-US" altLang="zh-CN" sz="1400" i="1" dirty="0">
                <a:latin typeface="Times New Roman" panose="02020603050405020304" pitchFamily="18" charset="0"/>
                <a:cs typeface="Times New Roman" panose="02020603050405020304" pitchFamily="18" charset="0"/>
              </a:rPr>
              <a:t>Title: original title  and abstract  content with </a:t>
            </a:r>
            <a:r>
              <a:rPr lang="en-US" altLang="zh-CN" sz="1400" i="1" dirty="0">
                <a:solidFill>
                  <a:srgbClr val="FF0000"/>
                </a:solidFill>
                <a:latin typeface="Times New Roman" panose="02020603050405020304" pitchFamily="18" charset="0"/>
                <a:cs typeface="Times New Roman" panose="02020603050405020304" pitchFamily="18" charset="0"/>
              </a:rPr>
              <a:t>prompts.</a:t>
            </a:r>
          </a:p>
          <a:p>
            <a:r>
              <a:rPr lang="en-US" altLang="zh-CN" sz="1400" i="1" dirty="0">
                <a:latin typeface="Times New Roman" panose="02020603050405020304" pitchFamily="18" charset="0"/>
                <a:cs typeface="Times New Roman" panose="02020603050405020304" pitchFamily="18" charset="0"/>
              </a:rPr>
              <a:t>Abstract: original abstract content with </a:t>
            </a:r>
            <a:r>
              <a:rPr lang="en-US" altLang="zh-CN" sz="1400" i="1" dirty="0">
                <a:solidFill>
                  <a:srgbClr val="FF0000"/>
                </a:solidFill>
                <a:latin typeface="Times New Roman" panose="02020603050405020304" pitchFamily="18" charset="0"/>
                <a:cs typeface="Times New Roman" panose="02020603050405020304" pitchFamily="18" charset="0"/>
              </a:rPr>
              <a:t>prompts.</a:t>
            </a:r>
          </a:p>
        </p:txBody>
      </p:sp>
      <p:sp>
        <p:nvSpPr>
          <p:cNvPr id="31" name="文本框 30">
            <a:extLst>
              <a:ext uri="{FF2B5EF4-FFF2-40B4-BE49-F238E27FC236}">
                <a16:creationId xmlns:a16="http://schemas.microsoft.com/office/drawing/2014/main" id="{2C415B5B-4E12-F5F4-F070-FDC7B5366DA3}"/>
              </a:ext>
            </a:extLst>
          </p:cNvPr>
          <p:cNvSpPr txBox="1"/>
          <p:nvPr/>
        </p:nvSpPr>
        <p:spPr>
          <a:xfrm>
            <a:off x="8022736" y="1145389"/>
            <a:ext cx="4000468"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a) Generative s</a:t>
            </a:r>
            <a:r>
              <a:rPr lang="en-US" altLang="zh-CN" sz="1200" dirty="0">
                <a:latin typeface="Times New Roman" panose="02020603050405020304" pitchFamily="18" charset="0"/>
                <a:cs typeface="Times New Roman" panose="02020603050405020304" pitchFamily="18" charset="0"/>
              </a:rPr>
              <a:t>uspected</a:t>
            </a:r>
            <a:r>
              <a:rPr lang="en-US" altLang="zh-CN" sz="1200" b="1" dirty="0">
                <a:latin typeface="Times New Roman" panose="02020603050405020304" pitchFamily="18" charset="0"/>
                <a:cs typeface="Times New Roman" panose="02020603050405020304" pitchFamily="18" charset="0"/>
              </a:rPr>
              <a:t> model distillation</a:t>
            </a:r>
          </a:p>
        </p:txBody>
      </p:sp>
      <p:sp>
        <p:nvSpPr>
          <p:cNvPr id="71" name="文本框 70">
            <a:extLst>
              <a:ext uri="{FF2B5EF4-FFF2-40B4-BE49-F238E27FC236}">
                <a16:creationId xmlns:a16="http://schemas.microsoft.com/office/drawing/2014/main" id="{5981EFFB-0FD5-FD9A-52C7-C46A96FD1155}"/>
              </a:ext>
            </a:extLst>
          </p:cNvPr>
          <p:cNvSpPr txBox="1"/>
          <p:nvPr/>
        </p:nvSpPr>
        <p:spPr>
          <a:xfrm>
            <a:off x="688937" y="3496239"/>
            <a:ext cx="7842154" cy="369332"/>
          </a:xfrm>
          <a:prstGeom prst="rect">
            <a:avLst/>
          </a:prstGeom>
          <a:noFill/>
        </p:spPr>
        <p:txBody>
          <a:bodyPr wrap="square">
            <a:spAutoFit/>
          </a:bodyPr>
          <a:lstStyle/>
          <a:p>
            <a:r>
              <a:rPr lang="en" altLang="zh-CN" b="1" i="0" dirty="0">
                <a:solidFill>
                  <a:srgbClr val="111133"/>
                </a:solidFill>
                <a:effectLst/>
                <a:latin typeface="Times New Roman" panose="02020603050405020304" pitchFamily="18" charset="0"/>
                <a:cs typeface="Times New Roman" panose="02020603050405020304" pitchFamily="18" charset="0"/>
              </a:rPr>
              <a:t>Prompt-driven Unified Text-Attribute Graph </a:t>
            </a:r>
            <a:r>
              <a:rPr lang="en-US" altLang="zh-CN" b="1" dirty="0">
                <a:solidFill>
                  <a:srgbClr val="111133"/>
                </a:solidFill>
                <a:latin typeface="Times New Roman" panose="02020603050405020304" pitchFamily="18" charset="0"/>
                <a:cs typeface="Times New Roman" panose="02020603050405020304" pitchFamily="18" charset="0"/>
              </a:rPr>
              <a:t>D</a:t>
            </a:r>
            <a:r>
              <a:rPr lang="en-US" altLang="zh-CN" b="1" i="0" dirty="0">
                <a:solidFill>
                  <a:srgbClr val="111133"/>
                </a:solidFill>
                <a:effectLst/>
                <a:latin typeface="Times New Roman" panose="02020603050405020304" pitchFamily="18" charset="0"/>
                <a:cs typeface="Times New Roman" panose="02020603050405020304" pitchFamily="18" charset="0"/>
              </a:rPr>
              <a:t>ataset</a:t>
            </a:r>
            <a:r>
              <a:rPr lang="en" altLang="zh-CN" b="1" i="0" dirty="0">
                <a:solidFill>
                  <a:srgbClr val="111133"/>
                </a:solidFill>
                <a:effectLst/>
                <a:latin typeface="Times New Roman" panose="02020603050405020304" pitchFamily="18" charset="0"/>
                <a:cs typeface="Times New Roman" panose="02020603050405020304" pitchFamily="18" charset="0"/>
              </a:rPr>
              <a:t> Ownership Verification</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55760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9392A-EA15-CF33-15BC-3DA6EE8B6088}"/>
            </a:ext>
          </a:extLst>
        </p:cNvPr>
        <p:cNvGrpSpPr/>
        <p:nvPr/>
      </p:nvGrpSpPr>
      <p:grpSpPr>
        <a:xfrm>
          <a:off x="0" y="0"/>
          <a:ext cx="0" cy="0"/>
          <a:chOff x="0" y="0"/>
          <a:chExt cx="0" cy="0"/>
        </a:xfrm>
      </p:grpSpPr>
      <p:sp>
        <p:nvSpPr>
          <p:cNvPr id="524" name="矩形 523">
            <a:extLst>
              <a:ext uri="{FF2B5EF4-FFF2-40B4-BE49-F238E27FC236}">
                <a16:creationId xmlns:a16="http://schemas.microsoft.com/office/drawing/2014/main" id="{22687BF2-0099-0D61-7CF2-702669B1B145}"/>
              </a:ext>
            </a:extLst>
          </p:cNvPr>
          <p:cNvSpPr/>
          <p:nvPr/>
        </p:nvSpPr>
        <p:spPr>
          <a:xfrm>
            <a:off x="7441516" y="163024"/>
            <a:ext cx="4715053" cy="6661663"/>
          </a:xfrm>
          <a:prstGeom prst="rect">
            <a:avLst/>
          </a:prstGeom>
          <a:solidFill>
            <a:srgbClr val="FFF8E5"/>
          </a:solidFill>
          <a:ln w="95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9" name="矩形 218">
            <a:extLst>
              <a:ext uri="{FF2B5EF4-FFF2-40B4-BE49-F238E27FC236}">
                <a16:creationId xmlns:a16="http://schemas.microsoft.com/office/drawing/2014/main" id="{ECE69C4C-D9AF-0FCB-BD62-C69C8AF616B0}"/>
              </a:ext>
            </a:extLst>
          </p:cNvPr>
          <p:cNvSpPr/>
          <p:nvPr/>
        </p:nvSpPr>
        <p:spPr>
          <a:xfrm>
            <a:off x="109043" y="3424038"/>
            <a:ext cx="7277875" cy="3396492"/>
          </a:xfrm>
          <a:prstGeom prst="rect">
            <a:avLst/>
          </a:prstGeom>
          <a:solidFill>
            <a:srgbClr val="F0F4FA"/>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矩形 266">
            <a:extLst>
              <a:ext uri="{FF2B5EF4-FFF2-40B4-BE49-F238E27FC236}">
                <a16:creationId xmlns:a16="http://schemas.microsoft.com/office/drawing/2014/main" id="{EC410BE4-3F30-7CD1-CA5E-EAD9421662F4}"/>
              </a:ext>
            </a:extLst>
          </p:cNvPr>
          <p:cNvSpPr/>
          <p:nvPr/>
        </p:nvSpPr>
        <p:spPr>
          <a:xfrm>
            <a:off x="109044" y="158867"/>
            <a:ext cx="7277874" cy="3031729"/>
          </a:xfrm>
          <a:prstGeom prst="rect">
            <a:avLst/>
          </a:prstGeom>
          <a:solidFill>
            <a:srgbClr val="F3F8F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对话气泡: 圆角矩形 271">
            <a:extLst>
              <a:ext uri="{FF2B5EF4-FFF2-40B4-BE49-F238E27FC236}">
                <a16:creationId xmlns:a16="http://schemas.microsoft.com/office/drawing/2014/main" id="{2A1C94A3-BE2F-833A-0D3D-F87B356ADF54}"/>
              </a:ext>
            </a:extLst>
          </p:cNvPr>
          <p:cNvSpPr/>
          <p:nvPr/>
        </p:nvSpPr>
        <p:spPr>
          <a:xfrm>
            <a:off x="391560" y="223406"/>
            <a:ext cx="2392224" cy="982927"/>
          </a:xfrm>
          <a:prstGeom prst="wedgeRoundRectCallou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D8F49DCA-BC16-D697-4C1A-6E1033255ED7}"/>
              </a:ext>
            </a:extLst>
          </p:cNvPr>
          <p:cNvSpPr/>
          <p:nvPr/>
        </p:nvSpPr>
        <p:spPr>
          <a:xfrm>
            <a:off x="670290" y="1642846"/>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21D78049-12BF-E53A-58B5-DAF9DF8BE9D0}"/>
              </a:ext>
            </a:extLst>
          </p:cNvPr>
          <p:cNvSpPr/>
          <p:nvPr/>
        </p:nvSpPr>
        <p:spPr>
          <a:xfrm>
            <a:off x="975090" y="201610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6910F2D5-6A93-4C45-7F10-C493BF82E817}"/>
              </a:ext>
            </a:extLst>
          </p:cNvPr>
          <p:cNvSpPr/>
          <p:nvPr/>
        </p:nvSpPr>
        <p:spPr>
          <a:xfrm>
            <a:off x="1029004" y="245400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D749CC83-3E9D-3C81-0FD6-585ED40FF221}"/>
              </a:ext>
            </a:extLst>
          </p:cNvPr>
          <p:cNvCxnSpPr>
            <a:cxnSpLocks/>
            <a:stCxn id="10" idx="3"/>
          </p:cNvCxnSpPr>
          <p:nvPr/>
        </p:nvCxnSpPr>
        <p:spPr>
          <a:xfrm flipH="1">
            <a:off x="447643" y="1758700"/>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22556FD2-04F8-1B71-C4B0-D94CC63AF13E}"/>
              </a:ext>
            </a:extLst>
          </p:cNvPr>
          <p:cNvCxnSpPr>
            <a:cxnSpLocks/>
            <a:stCxn id="10" idx="5"/>
            <a:endCxn id="11" idx="1"/>
          </p:cNvCxnSpPr>
          <p:nvPr/>
        </p:nvCxnSpPr>
        <p:spPr>
          <a:xfrm>
            <a:off x="780047" y="1758700"/>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3ADB0A96-E330-66B0-18F8-7DBFD34DAB89}"/>
              </a:ext>
            </a:extLst>
          </p:cNvPr>
          <p:cNvCxnSpPr>
            <a:cxnSpLocks/>
          </p:cNvCxnSpPr>
          <p:nvPr/>
        </p:nvCxnSpPr>
        <p:spPr>
          <a:xfrm>
            <a:off x="493106" y="2112084"/>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17EFD0FF-B2B6-9E3E-48B7-CC804EDA1FC1}"/>
              </a:ext>
            </a:extLst>
          </p:cNvPr>
          <p:cNvCxnSpPr>
            <a:cxnSpLocks/>
            <a:stCxn id="11" idx="3"/>
          </p:cNvCxnSpPr>
          <p:nvPr/>
        </p:nvCxnSpPr>
        <p:spPr>
          <a:xfrm flipH="1">
            <a:off x="715753" y="2131961"/>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CD347E98-3664-69BB-33FF-02F63B5AB51F}"/>
              </a:ext>
            </a:extLst>
          </p:cNvPr>
          <p:cNvCxnSpPr>
            <a:cxnSpLocks/>
            <a:stCxn id="26" idx="2"/>
            <a:endCxn id="11" idx="7"/>
          </p:cNvCxnSpPr>
          <p:nvPr/>
        </p:nvCxnSpPr>
        <p:spPr>
          <a:xfrm flipH="1">
            <a:off x="1084847" y="2006429"/>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6664BFA2-A0B3-67F8-ADD3-DA5986AB4D0A}"/>
              </a:ext>
            </a:extLst>
          </p:cNvPr>
          <p:cNvCxnSpPr>
            <a:cxnSpLocks/>
            <a:stCxn id="12" idx="0"/>
            <a:endCxn id="11" idx="4"/>
          </p:cNvCxnSpPr>
          <p:nvPr/>
        </p:nvCxnSpPr>
        <p:spPr>
          <a:xfrm flipH="1" flipV="1">
            <a:off x="1039384" y="2151838"/>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2E79B756-8C80-048F-5C53-AC2478B8E84F}"/>
              </a:ext>
            </a:extLst>
          </p:cNvPr>
          <p:cNvCxnSpPr>
            <a:cxnSpLocks/>
            <a:stCxn id="25" idx="1"/>
            <a:endCxn id="11" idx="5"/>
          </p:cNvCxnSpPr>
          <p:nvPr/>
        </p:nvCxnSpPr>
        <p:spPr>
          <a:xfrm flipH="1" flipV="1">
            <a:off x="1084847" y="2131961"/>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2135A93E-D012-685F-5BBD-159D154109B1}"/>
              </a:ext>
            </a:extLst>
          </p:cNvPr>
          <p:cNvCxnSpPr>
            <a:cxnSpLocks/>
            <a:stCxn id="26" idx="5"/>
            <a:endCxn id="25" idx="0"/>
          </p:cNvCxnSpPr>
          <p:nvPr/>
        </p:nvCxnSpPr>
        <p:spPr>
          <a:xfrm>
            <a:off x="1442175" y="2054417"/>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6D3D1CA4-3935-64C3-A460-11AEC2B78B9E}"/>
              </a:ext>
            </a:extLst>
          </p:cNvPr>
          <p:cNvCxnSpPr>
            <a:cxnSpLocks/>
            <a:stCxn id="10" idx="4"/>
          </p:cNvCxnSpPr>
          <p:nvPr/>
        </p:nvCxnSpPr>
        <p:spPr>
          <a:xfrm flipH="1">
            <a:off x="670290" y="1778577"/>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4ACF474C-76EB-2A59-F630-C526339EA06D}"/>
              </a:ext>
            </a:extLst>
          </p:cNvPr>
          <p:cNvCxnSpPr>
            <a:cxnSpLocks/>
            <a:endCxn id="12" idx="2"/>
          </p:cNvCxnSpPr>
          <p:nvPr/>
        </p:nvCxnSpPr>
        <p:spPr>
          <a:xfrm>
            <a:off x="714034" y="2500511"/>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B1FFE56A-0306-5A9C-416D-248D724F098F}"/>
              </a:ext>
            </a:extLst>
          </p:cNvPr>
          <p:cNvSpPr/>
          <p:nvPr/>
        </p:nvSpPr>
        <p:spPr>
          <a:xfrm>
            <a:off x="600752" y="238825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8F02A649-8974-FE0F-4C34-B0C42247D4C8}"/>
              </a:ext>
            </a:extLst>
          </p:cNvPr>
          <p:cNvSpPr/>
          <p:nvPr/>
        </p:nvSpPr>
        <p:spPr>
          <a:xfrm>
            <a:off x="411188" y="197924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D23152CD-5EAA-92D9-705A-EB989A78C24A}"/>
              </a:ext>
            </a:extLst>
          </p:cNvPr>
          <p:cNvSpPr/>
          <p:nvPr/>
        </p:nvSpPr>
        <p:spPr>
          <a:xfrm>
            <a:off x="1407225" y="225664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104E0AF4-0ABA-2303-C581-003D80F18E7A}"/>
              </a:ext>
            </a:extLst>
          </p:cNvPr>
          <p:cNvSpPr/>
          <p:nvPr/>
        </p:nvSpPr>
        <p:spPr>
          <a:xfrm>
            <a:off x="1332418" y="193856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B8353761-7DA9-9278-3FD7-413BBE67F100}"/>
              </a:ext>
            </a:extLst>
          </p:cNvPr>
          <p:cNvCxnSpPr>
            <a:cxnSpLocks/>
          </p:cNvCxnSpPr>
          <p:nvPr/>
        </p:nvCxnSpPr>
        <p:spPr>
          <a:xfrm flipH="1">
            <a:off x="1050119" y="1713475"/>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5B3CC276-C33A-4000-82B8-133F462D20F5}"/>
              </a:ext>
            </a:extLst>
          </p:cNvPr>
          <p:cNvSpPr/>
          <p:nvPr/>
        </p:nvSpPr>
        <p:spPr>
          <a:xfrm>
            <a:off x="1027260" y="162505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548C4E1D-7A8E-B912-FC17-49F4ACD4F35A}"/>
              </a:ext>
            </a:extLst>
          </p:cNvPr>
          <p:cNvSpPr/>
          <p:nvPr/>
        </p:nvSpPr>
        <p:spPr>
          <a:xfrm>
            <a:off x="1361762" y="16131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E99F11A1-8432-EDF3-B3A9-600F3D434A6D}"/>
              </a:ext>
            </a:extLst>
          </p:cNvPr>
          <p:cNvCxnSpPr>
            <a:cxnSpLocks/>
            <a:stCxn id="29" idx="6"/>
            <a:endCxn id="38" idx="2"/>
          </p:cNvCxnSpPr>
          <p:nvPr/>
        </p:nvCxnSpPr>
        <p:spPr>
          <a:xfrm flipV="1">
            <a:off x="1155848" y="1680966"/>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98F8E4DB-01A1-836F-AF8E-E1F2F09A91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05" y="1927041"/>
            <a:ext cx="277200" cy="277200"/>
          </a:xfrm>
          <a:prstGeom prst="rect">
            <a:avLst/>
          </a:prstGeom>
        </p:spPr>
      </p:pic>
      <p:pic>
        <p:nvPicPr>
          <p:cNvPr id="69" name="图片 68">
            <a:extLst>
              <a:ext uri="{FF2B5EF4-FFF2-40B4-BE49-F238E27FC236}">
                <a16:creationId xmlns:a16="http://schemas.microsoft.com/office/drawing/2014/main" id="{BD0EEAB7-7551-1C40-8C3A-9A6B4E26EC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247" y="1322894"/>
            <a:ext cx="277200" cy="277200"/>
          </a:xfrm>
          <a:prstGeom prst="rect">
            <a:avLst/>
          </a:prstGeom>
        </p:spPr>
      </p:pic>
      <p:pic>
        <p:nvPicPr>
          <p:cNvPr id="70" name="图片 69">
            <a:extLst>
              <a:ext uri="{FF2B5EF4-FFF2-40B4-BE49-F238E27FC236}">
                <a16:creationId xmlns:a16="http://schemas.microsoft.com/office/drawing/2014/main" id="{2455A93F-21B1-0BFF-10C1-BB8CD0A0C0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350" y="1554322"/>
            <a:ext cx="277200" cy="277200"/>
          </a:xfrm>
          <a:prstGeom prst="rect">
            <a:avLst/>
          </a:prstGeom>
        </p:spPr>
      </p:pic>
      <p:pic>
        <p:nvPicPr>
          <p:cNvPr id="79" name="图片 78">
            <a:extLst>
              <a:ext uri="{FF2B5EF4-FFF2-40B4-BE49-F238E27FC236}">
                <a16:creationId xmlns:a16="http://schemas.microsoft.com/office/drawing/2014/main" id="{890C56F7-95F2-EBA4-3E96-571AF3B353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519" y="1873515"/>
            <a:ext cx="277200" cy="277200"/>
          </a:xfrm>
          <a:prstGeom prst="rect">
            <a:avLst/>
          </a:prstGeom>
        </p:spPr>
      </p:pic>
      <p:pic>
        <p:nvPicPr>
          <p:cNvPr id="80" name="图片 79">
            <a:extLst>
              <a:ext uri="{FF2B5EF4-FFF2-40B4-BE49-F238E27FC236}">
                <a16:creationId xmlns:a16="http://schemas.microsoft.com/office/drawing/2014/main" id="{12AA2C46-E175-DE47-FD04-BE91292D9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5257" y="2236215"/>
            <a:ext cx="277200" cy="277200"/>
          </a:xfrm>
          <a:prstGeom prst="rect">
            <a:avLst/>
          </a:prstGeom>
        </p:spPr>
      </p:pic>
      <p:pic>
        <p:nvPicPr>
          <p:cNvPr id="81" name="图片 80">
            <a:extLst>
              <a:ext uri="{FF2B5EF4-FFF2-40B4-BE49-F238E27FC236}">
                <a16:creationId xmlns:a16="http://schemas.microsoft.com/office/drawing/2014/main" id="{280E6421-3A39-9DF2-AC6D-63A91E3F8A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930" y="1943082"/>
            <a:ext cx="277200" cy="277200"/>
          </a:xfrm>
          <a:prstGeom prst="rect">
            <a:avLst/>
          </a:prstGeom>
        </p:spPr>
      </p:pic>
      <p:pic>
        <p:nvPicPr>
          <p:cNvPr id="83" name="图片 82">
            <a:extLst>
              <a:ext uri="{FF2B5EF4-FFF2-40B4-BE49-F238E27FC236}">
                <a16:creationId xmlns:a16="http://schemas.microsoft.com/office/drawing/2014/main" id="{7F0A0C5D-7A67-03EC-2746-0AE0D954B6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044" y="1358184"/>
            <a:ext cx="277200" cy="277200"/>
          </a:xfrm>
          <a:prstGeom prst="rect">
            <a:avLst/>
          </a:prstGeom>
        </p:spPr>
      </p:pic>
      <p:pic>
        <p:nvPicPr>
          <p:cNvPr id="84" name="图片 83">
            <a:extLst>
              <a:ext uri="{FF2B5EF4-FFF2-40B4-BE49-F238E27FC236}">
                <a16:creationId xmlns:a16="http://schemas.microsoft.com/office/drawing/2014/main" id="{E70EC3E1-AF9E-419C-086F-1C687BBE57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95" y="2308568"/>
            <a:ext cx="277200" cy="277200"/>
          </a:xfrm>
          <a:prstGeom prst="rect">
            <a:avLst/>
          </a:prstGeom>
        </p:spPr>
      </p:pic>
      <p:pic>
        <p:nvPicPr>
          <p:cNvPr id="85" name="图片 84">
            <a:extLst>
              <a:ext uri="{FF2B5EF4-FFF2-40B4-BE49-F238E27FC236}">
                <a16:creationId xmlns:a16="http://schemas.microsoft.com/office/drawing/2014/main" id="{E45D27FC-1476-71FB-C95B-E8C08F9B18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473" y="2391161"/>
            <a:ext cx="277200" cy="277200"/>
          </a:xfrm>
          <a:prstGeom prst="rect">
            <a:avLst/>
          </a:prstGeom>
        </p:spPr>
      </p:pic>
      <p:sp>
        <p:nvSpPr>
          <p:cNvPr id="87" name="文本框 86">
            <a:extLst>
              <a:ext uri="{FF2B5EF4-FFF2-40B4-BE49-F238E27FC236}">
                <a16:creationId xmlns:a16="http://schemas.microsoft.com/office/drawing/2014/main" id="{6D683EB3-12C3-1284-A041-2C0A314A0486}"/>
              </a:ext>
            </a:extLst>
          </p:cNvPr>
          <p:cNvSpPr txBox="1"/>
          <p:nvPr/>
        </p:nvSpPr>
        <p:spPr>
          <a:xfrm>
            <a:off x="283505" y="2623343"/>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61F10D57-7FB6-389E-3B58-88229BB045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4568" y="270136"/>
            <a:ext cx="892474" cy="957600"/>
          </a:xfrm>
          <a:prstGeom prst="rect">
            <a:avLst/>
          </a:prstGeom>
        </p:spPr>
      </p:pic>
      <p:pic>
        <p:nvPicPr>
          <p:cNvPr id="3" name="图片 2">
            <a:extLst>
              <a:ext uri="{FF2B5EF4-FFF2-40B4-BE49-F238E27FC236}">
                <a16:creationId xmlns:a16="http://schemas.microsoft.com/office/drawing/2014/main" id="{0CF50C42-36F7-467A-E18C-14F1A9A860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2630" y="1892718"/>
            <a:ext cx="892473" cy="957600"/>
          </a:xfrm>
          <a:prstGeom prst="rect">
            <a:avLst/>
          </a:prstGeom>
        </p:spPr>
      </p:pic>
      <p:sp>
        <p:nvSpPr>
          <p:cNvPr id="5" name="Google Shape;116;p19">
            <a:extLst>
              <a:ext uri="{FF2B5EF4-FFF2-40B4-BE49-F238E27FC236}">
                <a16:creationId xmlns:a16="http://schemas.microsoft.com/office/drawing/2014/main" id="{B717E05E-18CC-2077-C4DD-B1322E3F6566}"/>
              </a:ext>
            </a:extLst>
          </p:cNvPr>
          <p:cNvSpPr/>
          <p:nvPr/>
        </p:nvSpPr>
        <p:spPr>
          <a:xfrm>
            <a:off x="6171807" y="457408"/>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2989B64C-A86A-00DF-5D67-A9ED5CAA3621}"/>
              </a:ext>
            </a:extLst>
          </p:cNvPr>
          <p:cNvSpPr/>
          <p:nvPr/>
        </p:nvSpPr>
        <p:spPr>
          <a:xfrm>
            <a:off x="6320152" y="545745"/>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89FC1677-4470-6A04-2B50-4AEE196FD43C}"/>
              </a:ext>
            </a:extLst>
          </p:cNvPr>
          <p:cNvSpPr/>
          <p:nvPr/>
        </p:nvSpPr>
        <p:spPr>
          <a:xfrm>
            <a:off x="6420353" y="45740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3BA2892D-47FD-86A5-D868-AE5C085883A0}"/>
              </a:ext>
            </a:extLst>
          </p:cNvPr>
          <p:cNvSpPr/>
          <p:nvPr/>
        </p:nvSpPr>
        <p:spPr>
          <a:xfrm>
            <a:off x="6168762" y="1701889"/>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26E6EF3A-1936-B45F-DDBA-3D04CEDAE34D}"/>
              </a:ext>
            </a:extLst>
          </p:cNvPr>
          <p:cNvSpPr/>
          <p:nvPr/>
        </p:nvSpPr>
        <p:spPr>
          <a:xfrm>
            <a:off x="6317107" y="1790226"/>
            <a:ext cx="206145" cy="480531"/>
          </a:xfrm>
          <a:prstGeom prst="cube">
            <a:avLst>
              <a:gd name="adj" fmla="val 25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27FAC1EA-FF43-5874-167F-E71C55E2EED1}"/>
              </a:ext>
            </a:extLst>
          </p:cNvPr>
          <p:cNvSpPr/>
          <p:nvPr/>
        </p:nvSpPr>
        <p:spPr>
          <a:xfrm>
            <a:off x="6417308" y="1701888"/>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FE9EBE34-1205-2D8D-1AC1-47F93C216303}"/>
              </a:ext>
            </a:extLst>
          </p:cNvPr>
          <p:cNvSpPr txBox="1"/>
          <p:nvPr/>
        </p:nvSpPr>
        <p:spPr>
          <a:xfrm>
            <a:off x="3936174" y="2736706"/>
            <a:ext cx="1375698"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36" name="文本框 35">
            <a:extLst>
              <a:ext uri="{FF2B5EF4-FFF2-40B4-BE49-F238E27FC236}">
                <a16:creationId xmlns:a16="http://schemas.microsoft.com/office/drawing/2014/main" id="{36F108B7-0D16-9C1E-AD33-2F1554CC7D2B}"/>
              </a:ext>
            </a:extLst>
          </p:cNvPr>
          <p:cNvSpPr txBox="1"/>
          <p:nvPr/>
        </p:nvSpPr>
        <p:spPr>
          <a:xfrm>
            <a:off x="3775541" y="1052315"/>
            <a:ext cx="143820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Suspected model</a:t>
            </a:r>
            <a:endParaRPr lang="zh-CN" altLang="en-US" sz="1400" dirty="0"/>
          </a:p>
        </p:txBody>
      </p:sp>
      <p:sp>
        <p:nvSpPr>
          <p:cNvPr id="39" name="文本框 38">
            <a:extLst>
              <a:ext uri="{FF2B5EF4-FFF2-40B4-BE49-F238E27FC236}">
                <a16:creationId xmlns:a16="http://schemas.microsoft.com/office/drawing/2014/main" id="{4F218CDC-BDE6-A55B-7E32-F90D6862FF80}"/>
              </a:ext>
            </a:extLst>
          </p:cNvPr>
          <p:cNvSpPr txBox="1"/>
          <p:nvPr/>
        </p:nvSpPr>
        <p:spPr>
          <a:xfrm>
            <a:off x="5812371" y="2428190"/>
            <a:ext cx="138056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Topology-aware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41" name="直接箭头连接符 40">
            <a:extLst>
              <a:ext uri="{FF2B5EF4-FFF2-40B4-BE49-F238E27FC236}">
                <a16:creationId xmlns:a16="http://schemas.microsoft.com/office/drawing/2014/main" id="{397FB9B7-3912-D9C0-CEF3-6E8CC7298CC8}"/>
              </a:ext>
            </a:extLst>
          </p:cNvPr>
          <p:cNvCxnSpPr>
            <a:cxnSpLocks/>
          </p:cNvCxnSpPr>
          <p:nvPr/>
        </p:nvCxnSpPr>
        <p:spPr>
          <a:xfrm>
            <a:off x="1732925" y="1667551"/>
            <a:ext cx="7695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6" name="文本框 55">
            <a:extLst>
              <a:ext uri="{FF2B5EF4-FFF2-40B4-BE49-F238E27FC236}">
                <a16:creationId xmlns:a16="http://schemas.microsoft.com/office/drawing/2014/main" id="{5D07F641-3899-B182-9FF5-F5F257F172D0}"/>
              </a:ext>
            </a:extLst>
          </p:cNvPr>
          <p:cNvSpPr txBox="1"/>
          <p:nvPr/>
        </p:nvSpPr>
        <p:spPr>
          <a:xfrm>
            <a:off x="2392957" y="2038512"/>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cxnSp>
        <p:nvCxnSpPr>
          <p:cNvPr id="59" name="连接符: 肘形 58">
            <a:extLst>
              <a:ext uri="{FF2B5EF4-FFF2-40B4-BE49-F238E27FC236}">
                <a16:creationId xmlns:a16="http://schemas.microsoft.com/office/drawing/2014/main" id="{D99F9434-DE63-C390-DFDB-E99AF922BE0F}"/>
              </a:ext>
            </a:extLst>
          </p:cNvPr>
          <p:cNvCxnSpPr>
            <a:cxnSpLocks/>
          </p:cNvCxnSpPr>
          <p:nvPr/>
        </p:nvCxnSpPr>
        <p:spPr>
          <a:xfrm flipV="1">
            <a:off x="3419887" y="766398"/>
            <a:ext cx="707620" cy="833458"/>
          </a:xfrm>
          <a:prstGeom prst="bentConnector3">
            <a:avLst>
              <a:gd name="adj1" fmla="val 29730"/>
            </a:avLst>
          </a:prstGeom>
          <a:ln>
            <a:tailEnd type="triangle"/>
          </a:ln>
        </p:spPr>
        <p:style>
          <a:lnRef idx="3">
            <a:schemeClr val="dk1"/>
          </a:lnRef>
          <a:fillRef idx="0">
            <a:schemeClr val="dk1"/>
          </a:fillRef>
          <a:effectRef idx="2">
            <a:schemeClr val="dk1"/>
          </a:effectRef>
          <a:fontRef idx="minor">
            <a:schemeClr val="tx1"/>
          </a:fontRef>
        </p:style>
      </p:cxnSp>
      <p:cxnSp>
        <p:nvCxnSpPr>
          <p:cNvPr id="64" name="连接符: 肘形 63">
            <a:extLst>
              <a:ext uri="{FF2B5EF4-FFF2-40B4-BE49-F238E27FC236}">
                <a16:creationId xmlns:a16="http://schemas.microsoft.com/office/drawing/2014/main" id="{5129F089-315F-80C9-8C0A-158C0322227A}"/>
              </a:ext>
            </a:extLst>
          </p:cNvPr>
          <p:cNvCxnSpPr>
            <a:cxnSpLocks/>
          </p:cNvCxnSpPr>
          <p:nvPr/>
        </p:nvCxnSpPr>
        <p:spPr>
          <a:xfrm rot="16200000" flipH="1">
            <a:off x="3441862" y="1785961"/>
            <a:ext cx="773166" cy="38793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78" name="文本框 77">
            <a:extLst>
              <a:ext uri="{FF2B5EF4-FFF2-40B4-BE49-F238E27FC236}">
                <a16:creationId xmlns:a16="http://schemas.microsoft.com/office/drawing/2014/main" id="{48BD3BA6-1197-8C21-190E-378933869DE3}"/>
              </a:ext>
            </a:extLst>
          </p:cNvPr>
          <p:cNvSpPr txBox="1"/>
          <p:nvPr/>
        </p:nvSpPr>
        <p:spPr>
          <a:xfrm>
            <a:off x="4113330" y="1529970"/>
            <a:ext cx="101034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Distillation</a:t>
            </a:r>
            <a:r>
              <a:rPr lang="en-US" altLang="zh-CN" sz="1400" dirty="0"/>
              <a:t> </a:t>
            </a:r>
            <a:endParaRPr lang="zh-CN" altLang="en-US" sz="1400" dirty="0"/>
          </a:p>
        </p:txBody>
      </p:sp>
      <p:cxnSp>
        <p:nvCxnSpPr>
          <p:cNvPr id="91" name="直接连接符 90">
            <a:extLst>
              <a:ext uri="{FF2B5EF4-FFF2-40B4-BE49-F238E27FC236}">
                <a16:creationId xmlns:a16="http://schemas.microsoft.com/office/drawing/2014/main" id="{41E37504-9FA7-D946-C931-1AF8B4C5E471}"/>
              </a:ext>
            </a:extLst>
          </p:cNvPr>
          <p:cNvCxnSpPr>
            <a:cxnSpLocks/>
          </p:cNvCxnSpPr>
          <p:nvPr/>
        </p:nvCxnSpPr>
        <p:spPr>
          <a:xfrm>
            <a:off x="4520805" y="1300220"/>
            <a:ext cx="0" cy="259977"/>
          </a:xfrm>
          <a:prstGeom prst="line">
            <a:avLst/>
          </a:prstGeom>
        </p:spPr>
        <p:style>
          <a:lnRef idx="3">
            <a:schemeClr val="dk1"/>
          </a:lnRef>
          <a:fillRef idx="0">
            <a:schemeClr val="dk1"/>
          </a:fillRef>
          <a:effectRef idx="2">
            <a:schemeClr val="dk1"/>
          </a:effectRef>
          <a:fontRef idx="minor">
            <a:schemeClr val="tx1"/>
          </a:fontRef>
        </p:style>
      </p:cxnSp>
      <p:cxnSp>
        <p:nvCxnSpPr>
          <p:cNvPr id="95" name="直接箭头连接符 94">
            <a:extLst>
              <a:ext uri="{FF2B5EF4-FFF2-40B4-BE49-F238E27FC236}">
                <a16:creationId xmlns:a16="http://schemas.microsoft.com/office/drawing/2014/main" id="{BDEE9BD5-8C63-D04A-858E-A1B614868B84}"/>
              </a:ext>
            </a:extLst>
          </p:cNvPr>
          <p:cNvCxnSpPr/>
          <p:nvPr/>
        </p:nvCxnSpPr>
        <p:spPr>
          <a:xfrm>
            <a:off x="4520805" y="1753642"/>
            <a:ext cx="0" cy="349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2" name="梯形 111">
            <a:extLst>
              <a:ext uri="{FF2B5EF4-FFF2-40B4-BE49-F238E27FC236}">
                <a16:creationId xmlns:a16="http://schemas.microsoft.com/office/drawing/2014/main" id="{CD1DE0F2-8B9F-A1C0-6FB5-3F024AE5F0B9}"/>
              </a:ext>
            </a:extLst>
          </p:cNvPr>
          <p:cNvSpPr/>
          <p:nvPr/>
        </p:nvSpPr>
        <p:spPr>
          <a:xfrm rot="16200000">
            <a:off x="2495118" y="1117488"/>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Google Shape;303;p19">
            <a:extLst>
              <a:ext uri="{FF2B5EF4-FFF2-40B4-BE49-F238E27FC236}">
                <a16:creationId xmlns:a16="http://schemas.microsoft.com/office/drawing/2014/main" id="{B5E328A0-7CF5-8645-1949-2A18CF6DD0A4}"/>
              </a:ext>
            </a:extLst>
          </p:cNvPr>
          <p:cNvSpPr/>
          <p:nvPr/>
        </p:nvSpPr>
        <p:spPr>
          <a:xfrm>
            <a:off x="2621950" y="1395108"/>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6;p19">
            <a:extLst>
              <a:ext uri="{FF2B5EF4-FFF2-40B4-BE49-F238E27FC236}">
                <a16:creationId xmlns:a16="http://schemas.microsoft.com/office/drawing/2014/main" id="{63294352-5B8A-7357-5F68-7ACA46C8F10C}"/>
              </a:ext>
            </a:extLst>
          </p:cNvPr>
          <p:cNvSpPr/>
          <p:nvPr/>
        </p:nvSpPr>
        <p:spPr>
          <a:xfrm>
            <a:off x="3134201" y="1218977"/>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03;p19">
            <a:extLst>
              <a:ext uri="{FF2B5EF4-FFF2-40B4-BE49-F238E27FC236}">
                <a16:creationId xmlns:a16="http://schemas.microsoft.com/office/drawing/2014/main" id="{43DFC8EB-1E71-9172-A463-B8CD7A93E23F}"/>
              </a:ext>
            </a:extLst>
          </p:cNvPr>
          <p:cNvSpPr/>
          <p:nvPr/>
        </p:nvSpPr>
        <p:spPr>
          <a:xfrm>
            <a:off x="2878076" y="1290127"/>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文本框 130">
            <a:extLst>
              <a:ext uri="{FF2B5EF4-FFF2-40B4-BE49-F238E27FC236}">
                <a16:creationId xmlns:a16="http://schemas.microsoft.com/office/drawing/2014/main" id="{FE61FD92-AB3C-5509-BA93-4722D1844DAA}"/>
              </a:ext>
            </a:extLst>
          </p:cNvPr>
          <p:cNvSpPr txBox="1"/>
          <p:nvPr/>
        </p:nvSpPr>
        <p:spPr>
          <a:xfrm>
            <a:off x="1697324" y="1366955"/>
            <a:ext cx="871383"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Initialize</a:t>
            </a:r>
          </a:p>
        </p:txBody>
      </p:sp>
      <p:sp>
        <p:nvSpPr>
          <p:cNvPr id="136" name="文本框 135">
            <a:extLst>
              <a:ext uri="{FF2B5EF4-FFF2-40B4-BE49-F238E27FC236}">
                <a16:creationId xmlns:a16="http://schemas.microsoft.com/office/drawing/2014/main" id="{E5D4F22F-B719-60C3-8910-2351CFA4631D}"/>
              </a:ext>
            </a:extLst>
          </p:cNvPr>
          <p:cNvSpPr txBox="1"/>
          <p:nvPr/>
        </p:nvSpPr>
        <p:spPr>
          <a:xfrm>
            <a:off x="5733509" y="1113780"/>
            <a:ext cx="144231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Semantics-aware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157" name="连接符: 肘形 156">
            <a:extLst>
              <a:ext uri="{FF2B5EF4-FFF2-40B4-BE49-F238E27FC236}">
                <a16:creationId xmlns:a16="http://schemas.microsoft.com/office/drawing/2014/main" id="{6CFC83BC-2843-5795-87BE-17B7A9251D34}"/>
              </a:ext>
            </a:extLst>
          </p:cNvPr>
          <p:cNvCxnSpPr>
            <a:cxnSpLocks/>
            <a:stCxn id="39" idx="2"/>
          </p:cNvCxnSpPr>
          <p:nvPr/>
        </p:nvCxnSpPr>
        <p:spPr>
          <a:xfrm rot="5400000" flipH="1">
            <a:off x="4494624" y="943381"/>
            <a:ext cx="540231" cy="3475828"/>
          </a:xfrm>
          <a:prstGeom prst="bentConnector4">
            <a:avLst>
              <a:gd name="adj1" fmla="val -34018"/>
              <a:gd name="adj2" fmla="val 100165"/>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162" name="连接符: 肘形 161">
            <a:extLst>
              <a:ext uri="{FF2B5EF4-FFF2-40B4-BE49-F238E27FC236}">
                <a16:creationId xmlns:a16="http://schemas.microsoft.com/office/drawing/2014/main" id="{508AEE47-0FA3-68E5-D1A7-8494960BF8AA}"/>
              </a:ext>
            </a:extLst>
          </p:cNvPr>
          <p:cNvCxnSpPr>
            <a:cxnSpLocks/>
          </p:cNvCxnSpPr>
          <p:nvPr/>
        </p:nvCxnSpPr>
        <p:spPr>
          <a:xfrm rot="16200000" flipH="1" flipV="1">
            <a:off x="4509971" y="-965412"/>
            <a:ext cx="547704" cy="3374640"/>
          </a:xfrm>
          <a:prstGeom prst="bentConnector4">
            <a:avLst>
              <a:gd name="adj1" fmla="val -41738"/>
              <a:gd name="adj2" fmla="val 100128"/>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205" name="矩形 204">
            <a:extLst>
              <a:ext uri="{FF2B5EF4-FFF2-40B4-BE49-F238E27FC236}">
                <a16:creationId xmlns:a16="http://schemas.microsoft.com/office/drawing/2014/main" id="{ADB9E5E4-9BA7-A6FE-E2E0-F1422BD4178A}"/>
              </a:ext>
            </a:extLst>
          </p:cNvPr>
          <p:cNvSpPr/>
          <p:nvPr/>
        </p:nvSpPr>
        <p:spPr>
          <a:xfrm>
            <a:off x="5218127" y="1595223"/>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6" name="矩形 205">
            <a:extLst>
              <a:ext uri="{FF2B5EF4-FFF2-40B4-BE49-F238E27FC236}">
                <a16:creationId xmlns:a16="http://schemas.microsoft.com/office/drawing/2014/main" id="{437BC450-833C-2AA1-769E-8061BCDEA8B5}"/>
              </a:ext>
            </a:extLst>
          </p:cNvPr>
          <p:cNvSpPr/>
          <p:nvPr/>
        </p:nvSpPr>
        <p:spPr>
          <a:xfrm>
            <a:off x="5218127" y="1755021"/>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7" name="矩形 206">
            <a:extLst>
              <a:ext uri="{FF2B5EF4-FFF2-40B4-BE49-F238E27FC236}">
                <a16:creationId xmlns:a16="http://schemas.microsoft.com/office/drawing/2014/main" id="{2970443B-1E11-C46E-95F6-E9554FDE1999}"/>
              </a:ext>
            </a:extLst>
          </p:cNvPr>
          <p:cNvSpPr/>
          <p:nvPr/>
        </p:nvSpPr>
        <p:spPr>
          <a:xfrm>
            <a:off x="5218126" y="1914819"/>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60BDBFF3-BDF5-FE09-F253-66912328C1C2}"/>
              </a:ext>
            </a:extLst>
          </p:cNvPr>
          <p:cNvSpPr/>
          <p:nvPr/>
        </p:nvSpPr>
        <p:spPr>
          <a:xfrm>
            <a:off x="5218125" y="2074617"/>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9" name="矩形 208">
            <a:extLst>
              <a:ext uri="{FF2B5EF4-FFF2-40B4-BE49-F238E27FC236}">
                <a16:creationId xmlns:a16="http://schemas.microsoft.com/office/drawing/2014/main" id="{9129E921-E41D-F3F4-4958-02687051DF0A}"/>
              </a:ext>
            </a:extLst>
          </p:cNvPr>
          <p:cNvSpPr/>
          <p:nvPr/>
        </p:nvSpPr>
        <p:spPr>
          <a:xfrm>
            <a:off x="5218124" y="2234415"/>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8FBDCF01-6D09-D705-4BA2-B8BD0E8AB2C4}"/>
              </a:ext>
            </a:extLst>
          </p:cNvPr>
          <p:cNvSpPr/>
          <p:nvPr/>
        </p:nvSpPr>
        <p:spPr>
          <a:xfrm>
            <a:off x="5216723" y="803928"/>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8EC93BFD-616A-E74E-30E3-E6DEE176057E}"/>
              </a:ext>
            </a:extLst>
          </p:cNvPr>
          <p:cNvSpPr/>
          <p:nvPr/>
        </p:nvSpPr>
        <p:spPr>
          <a:xfrm>
            <a:off x="5216723" y="963726"/>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36AECEB6-04A3-5475-2B17-06E1A94BC045}"/>
              </a:ext>
            </a:extLst>
          </p:cNvPr>
          <p:cNvSpPr/>
          <p:nvPr/>
        </p:nvSpPr>
        <p:spPr>
          <a:xfrm>
            <a:off x="5216722" y="1123524"/>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07529DC9-9F8C-6D89-14E5-3E77FC4B4FDA}"/>
              </a:ext>
            </a:extLst>
          </p:cNvPr>
          <p:cNvSpPr/>
          <p:nvPr/>
        </p:nvSpPr>
        <p:spPr>
          <a:xfrm>
            <a:off x="5216721" y="1283322"/>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A48EB04A-497A-E11E-62B1-484F653F81A6}"/>
              </a:ext>
            </a:extLst>
          </p:cNvPr>
          <p:cNvSpPr/>
          <p:nvPr/>
        </p:nvSpPr>
        <p:spPr>
          <a:xfrm>
            <a:off x="5216720" y="1443120"/>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7" name="矩形 226">
            <a:extLst>
              <a:ext uri="{FF2B5EF4-FFF2-40B4-BE49-F238E27FC236}">
                <a16:creationId xmlns:a16="http://schemas.microsoft.com/office/drawing/2014/main" id="{FB67AA27-3562-99FD-EE74-0B321209CA5D}"/>
              </a:ext>
            </a:extLst>
          </p:cNvPr>
          <p:cNvSpPr/>
          <p:nvPr/>
        </p:nvSpPr>
        <p:spPr>
          <a:xfrm>
            <a:off x="5477225" y="1601818"/>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8" name="矩形 227">
            <a:extLst>
              <a:ext uri="{FF2B5EF4-FFF2-40B4-BE49-F238E27FC236}">
                <a16:creationId xmlns:a16="http://schemas.microsoft.com/office/drawing/2014/main" id="{3B52634F-AA7F-75B2-21CB-0638CF89CAAF}"/>
              </a:ext>
            </a:extLst>
          </p:cNvPr>
          <p:cNvSpPr/>
          <p:nvPr/>
        </p:nvSpPr>
        <p:spPr>
          <a:xfrm>
            <a:off x="5477225" y="1761616"/>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9" name="矩形 228">
            <a:extLst>
              <a:ext uri="{FF2B5EF4-FFF2-40B4-BE49-F238E27FC236}">
                <a16:creationId xmlns:a16="http://schemas.microsoft.com/office/drawing/2014/main" id="{3A07A153-7570-D59F-306C-1559AB111ED4}"/>
              </a:ext>
            </a:extLst>
          </p:cNvPr>
          <p:cNvSpPr/>
          <p:nvPr/>
        </p:nvSpPr>
        <p:spPr>
          <a:xfrm>
            <a:off x="5477224" y="1921414"/>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0" name="矩形 229">
            <a:extLst>
              <a:ext uri="{FF2B5EF4-FFF2-40B4-BE49-F238E27FC236}">
                <a16:creationId xmlns:a16="http://schemas.microsoft.com/office/drawing/2014/main" id="{B72F243E-0CFB-44AC-BA95-CF47CEF19B46}"/>
              </a:ext>
            </a:extLst>
          </p:cNvPr>
          <p:cNvSpPr/>
          <p:nvPr/>
        </p:nvSpPr>
        <p:spPr>
          <a:xfrm>
            <a:off x="5477223" y="2081212"/>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1" name="矩形 230">
            <a:extLst>
              <a:ext uri="{FF2B5EF4-FFF2-40B4-BE49-F238E27FC236}">
                <a16:creationId xmlns:a16="http://schemas.microsoft.com/office/drawing/2014/main" id="{ECF3FB04-7DBE-4883-8DAB-AA148F2C06DE}"/>
              </a:ext>
            </a:extLst>
          </p:cNvPr>
          <p:cNvSpPr/>
          <p:nvPr/>
        </p:nvSpPr>
        <p:spPr>
          <a:xfrm>
            <a:off x="5477222" y="2241010"/>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2" name="矩形 231">
            <a:extLst>
              <a:ext uri="{FF2B5EF4-FFF2-40B4-BE49-F238E27FC236}">
                <a16:creationId xmlns:a16="http://schemas.microsoft.com/office/drawing/2014/main" id="{4815281B-043D-241D-D74F-E3D7D1937F83}"/>
              </a:ext>
            </a:extLst>
          </p:cNvPr>
          <p:cNvSpPr/>
          <p:nvPr/>
        </p:nvSpPr>
        <p:spPr>
          <a:xfrm>
            <a:off x="5475821" y="810523"/>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3" name="矩形 232">
            <a:extLst>
              <a:ext uri="{FF2B5EF4-FFF2-40B4-BE49-F238E27FC236}">
                <a16:creationId xmlns:a16="http://schemas.microsoft.com/office/drawing/2014/main" id="{321DFD47-01B9-D347-B41D-A5A311E80AA7}"/>
              </a:ext>
            </a:extLst>
          </p:cNvPr>
          <p:cNvSpPr/>
          <p:nvPr/>
        </p:nvSpPr>
        <p:spPr>
          <a:xfrm>
            <a:off x="5475821" y="970321"/>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4EA936F4-D805-DB36-1460-048B347D2C87}"/>
              </a:ext>
            </a:extLst>
          </p:cNvPr>
          <p:cNvSpPr/>
          <p:nvPr/>
        </p:nvSpPr>
        <p:spPr>
          <a:xfrm>
            <a:off x="5475820" y="1130119"/>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5" name="矩形 234">
            <a:extLst>
              <a:ext uri="{FF2B5EF4-FFF2-40B4-BE49-F238E27FC236}">
                <a16:creationId xmlns:a16="http://schemas.microsoft.com/office/drawing/2014/main" id="{37905FDD-E446-37B6-4FD5-70A2D26D8215}"/>
              </a:ext>
            </a:extLst>
          </p:cNvPr>
          <p:cNvSpPr/>
          <p:nvPr/>
        </p:nvSpPr>
        <p:spPr>
          <a:xfrm>
            <a:off x="5475819" y="1289917"/>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6" name="矩形 235">
            <a:extLst>
              <a:ext uri="{FF2B5EF4-FFF2-40B4-BE49-F238E27FC236}">
                <a16:creationId xmlns:a16="http://schemas.microsoft.com/office/drawing/2014/main" id="{8749D3D7-F1C7-30D2-764A-35C2D73A7C7C}"/>
              </a:ext>
            </a:extLst>
          </p:cNvPr>
          <p:cNvSpPr/>
          <p:nvPr/>
        </p:nvSpPr>
        <p:spPr>
          <a:xfrm>
            <a:off x="5475818" y="1449715"/>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8" name="矩形 237">
            <a:extLst>
              <a:ext uri="{FF2B5EF4-FFF2-40B4-BE49-F238E27FC236}">
                <a16:creationId xmlns:a16="http://schemas.microsoft.com/office/drawing/2014/main" id="{DCDAD518-54C7-22E4-0D43-91C3001C6278}"/>
              </a:ext>
            </a:extLst>
          </p:cNvPr>
          <p:cNvSpPr/>
          <p:nvPr/>
        </p:nvSpPr>
        <p:spPr>
          <a:xfrm>
            <a:off x="5161144" y="751536"/>
            <a:ext cx="559772" cy="168459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0" name="直接箭头连接符 239">
            <a:extLst>
              <a:ext uri="{FF2B5EF4-FFF2-40B4-BE49-F238E27FC236}">
                <a16:creationId xmlns:a16="http://schemas.microsoft.com/office/drawing/2014/main" id="{D039850E-63BB-E9C1-09AA-93C6A2CE4B44}"/>
              </a:ext>
            </a:extLst>
          </p:cNvPr>
          <p:cNvCxnSpPr>
            <a:cxnSpLocks/>
          </p:cNvCxnSpPr>
          <p:nvPr/>
        </p:nvCxnSpPr>
        <p:spPr>
          <a:xfrm>
            <a:off x="4984166" y="831312"/>
            <a:ext cx="135099" cy="235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3" name="直接箭头连接符 242">
            <a:extLst>
              <a:ext uri="{FF2B5EF4-FFF2-40B4-BE49-F238E27FC236}">
                <a16:creationId xmlns:a16="http://schemas.microsoft.com/office/drawing/2014/main" id="{08C1A2D3-B4BC-BF1A-4CD8-5F666BAE1F21}"/>
              </a:ext>
            </a:extLst>
          </p:cNvPr>
          <p:cNvCxnSpPr>
            <a:cxnSpLocks/>
          </p:cNvCxnSpPr>
          <p:nvPr/>
        </p:nvCxnSpPr>
        <p:spPr>
          <a:xfrm flipV="1">
            <a:off x="4925103" y="2295901"/>
            <a:ext cx="230661" cy="952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F53259FE-991A-AF42-8845-D46D5F88DED5}"/>
              </a:ext>
            </a:extLst>
          </p:cNvPr>
          <p:cNvCxnSpPr>
            <a:cxnSpLocks/>
          </p:cNvCxnSpPr>
          <p:nvPr/>
        </p:nvCxnSpPr>
        <p:spPr>
          <a:xfrm>
            <a:off x="5734391" y="899101"/>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2CB925D3-68D9-2BED-97AB-894C84519737}"/>
              </a:ext>
            </a:extLst>
          </p:cNvPr>
          <p:cNvCxnSpPr>
            <a:cxnSpLocks/>
          </p:cNvCxnSpPr>
          <p:nvPr/>
        </p:nvCxnSpPr>
        <p:spPr>
          <a:xfrm>
            <a:off x="5722381" y="2145372"/>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9" name="文本框 268">
            <a:extLst>
              <a:ext uri="{FF2B5EF4-FFF2-40B4-BE49-F238E27FC236}">
                <a16:creationId xmlns:a16="http://schemas.microsoft.com/office/drawing/2014/main" id="{38BFA73E-A66E-F607-5221-FC760A7AAB32}"/>
              </a:ext>
            </a:extLst>
          </p:cNvPr>
          <p:cNvSpPr txBox="1"/>
          <p:nvPr/>
        </p:nvSpPr>
        <p:spPr>
          <a:xfrm>
            <a:off x="362636" y="195955"/>
            <a:ext cx="2767513" cy="954107"/>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T</a:t>
            </a:r>
            <a:r>
              <a:rPr lang="zh-CN" altLang="en-US" sz="1400" b="1" i="1" dirty="0">
                <a:latin typeface="Times New Roman" panose="02020603050405020304" pitchFamily="18" charset="0"/>
                <a:cs typeface="Times New Roman" panose="02020603050405020304" pitchFamily="18" charset="0"/>
              </a:rPr>
              <a:t>itle</a:t>
            </a:r>
            <a:r>
              <a:rPr lang="zh-CN" altLang="en-US" sz="1400" i="1" dirty="0">
                <a:latin typeface="Times New Roman" panose="02020603050405020304" pitchFamily="18" charset="0"/>
                <a:cs typeface="Times New Roman" panose="02020603050405020304" pitchFamily="18" charset="0"/>
              </a:rPr>
              <a:t>: Graph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eural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etworks for </a:t>
            </a:r>
            <a:r>
              <a:rPr lang="en-US" altLang="zh-CN" sz="1400" i="1" dirty="0">
                <a:latin typeface="Times New Roman" panose="02020603050405020304" pitchFamily="18" charset="0"/>
                <a:cs typeface="Times New Roman" panose="02020603050405020304" pitchFamily="18" charset="0"/>
              </a:rPr>
              <a:t>s</a:t>
            </a:r>
            <a:r>
              <a:rPr lang="zh-CN" altLang="en-US" sz="1400" i="1" dirty="0">
                <a:latin typeface="Times New Roman" panose="02020603050405020304" pitchFamily="18" charset="0"/>
                <a:cs typeface="Times New Roman" panose="02020603050405020304" pitchFamily="18" charset="0"/>
              </a:rPr>
              <a:t>emi-supervised </a:t>
            </a:r>
            <a:r>
              <a:rPr lang="en-US" altLang="zh-CN" sz="1400" i="1" dirty="0">
                <a:latin typeface="Times New Roman" panose="02020603050405020304" pitchFamily="18" charset="0"/>
                <a:cs typeface="Times New Roman" panose="02020603050405020304" pitchFamily="18" charset="0"/>
              </a:rPr>
              <a:t>c</a:t>
            </a:r>
            <a:r>
              <a:rPr lang="zh-CN" altLang="en-US" sz="1400" i="1" dirty="0">
                <a:latin typeface="Times New Roman" panose="02020603050405020304" pitchFamily="18" charset="0"/>
                <a:cs typeface="Times New Roman" panose="02020603050405020304" pitchFamily="18" charset="0"/>
              </a:rPr>
              <a:t>lassification</a:t>
            </a:r>
            <a:endParaRPr lang="en-US" altLang="zh-CN" sz="1400" i="1" dirty="0">
              <a:latin typeface="Times New Roman" panose="02020603050405020304" pitchFamily="18" charset="0"/>
              <a:cs typeface="Times New Roman" panose="02020603050405020304" pitchFamily="18" charset="0"/>
            </a:endParaRPr>
          </a:p>
          <a:p>
            <a:r>
              <a:rPr lang="en-US" altLang="zh-CN" sz="1400" b="1" i="1" dirty="0">
                <a:latin typeface="Times New Roman" panose="02020603050405020304" pitchFamily="18" charset="0"/>
                <a:cs typeface="Times New Roman" panose="02020603050405020304" pitchFamily="18" charset="0"/>
              </a:rPr>
              <a:t>A</a:t>
            </a:r>
            <a:r>
              <a:rPr lang="zh-CN" altLang="en-US" sz="1400" b="1" i="1" dirty="0">
                <a:latin typeface="Times New Roman" panose="02020603050405020304" pitchFamily="18" charset="0"/>
                <a:cs typeface="Times New Roman" panose="02020603050405020304" pitchFamily="18" charset="0"/>
              </a:rPr>
              <a:t>bstract</a:t>
            </a:r>
            <a:r>
              <a:rPr lang="zh-CN" altLang="en-US" sz="1400" i="1" dirty="0">
                <a:latin typeface="Times New Roman" panose="02020603050405020304" pitchFamily="18" charset="0"/>
                <a:cs typeface="Times New Roman" panose="02020603050405020304" pitchFamily="18" charset="0"/>
              </a:rPr>
              <a:t>: We study graph neural networks for semi-supervised</a:t>
            </a:r>
            <a:r>
              <a:rPr lang="en-US" altLang="zh-CN" sz="1400" i="1" dirty="0">
                <a:latin typeface="Times New Roman" panose="02020603050405020304" pitchFamily="18" charset="0"/>
                <a:cs typeface="Times New Roman" panose="02020603050405020304" pitchFamily="18" charset="0"/>
              </a:rPr>
              <a:t>…</a:t>
            </a:r>
          </a:p>
        </p:txBody>
      </p:sp>
      <p:pic>
        <p:nvPicPr>
          <p:cNvPr id="273" name="图片 272">
            <a:extLst>
              <a:ext uri="{FF2B5EF4-FFF2-40B4-BE49-F238E27FC236}">
                <a16:creationId xmlns:a16="http://schemas.microsoft.com/office/drawing/2014/main" id="{D93A1B8C-8C08-F1A1-AF88-1320D8424A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0637" y="942807"/>
            <a:ext cx="258664" cy="258664"/>
          </a:xfrm>
          <a:prstGeom prst="rect">
            <a:avLst/>
          </a:prstGeom>
        </p:spPr>
      </p:pic>
      <p:pic>
        <p:nvPicPr>
          <p:cNvPr id="275" name="图片 274">
            <a:extLst>
              <a:ext uri="{FF2B5EF4-FFF2-40B4-BE49-F238E27FC236}">
                <a16:creationId xmlns:a16="http://schemas.microsoft.com/office/drawing/2014/main" id="{17B88460-F6D1-9097-DC18-64DFC9EFBD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3998" y="2059443"/>
            <a:ext cx="258664" cy="258664"/>
          </a:xfrm>
          <a:prstGeom prst="rect">
            <a:avLst/>
          </a:prstGeom>
        </p:spPr>
      </p:pic>
      <p:sp>
        <p:nvSpPr>
          <p:cNvPr id="277" name="椭圆 276">
            <a:extLst>
              <a:ext uri="{FF2B5EF4-FFF2-40B4-BE49-F238E27FC236}">
                <a16:creationId xmlns:a16="http://schemas.microsoft.com/office/drawing/2014/main" id="{D92A8AF6-9188-F4FD-CD9B-DB3F262EB478}"/>
              </a:ext>
            </a:extLst>
          </p:cNvPr>
          <p:cNvSpPr/>
          <p:nvPr/>
        </p:nvSpPr>
        <p:spPr>
          <a:xfrm>
            <a:off x="294565" y="514609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8" name="椭圆 277">
            <a:extLst>
              <a:ext uri="{FF2B5EF4-FFF2-40B4-BE49-F238E27FC236}">
                <a16:creationId xmlns:a16="http://schemas.microsoft.com/office/drawing/2014/main" id="{31A5CE6D-473A-1093-F3E5-0F89CAE1AC1B}"/>
              </a:ext>
            </a:extLst>
          </p:cNvPr>
          <p:cNvSpPr/>
          <p:nvPr/>
        </p:nvSpPr>
        <p:spPr>
          <a:xfrm>
            <a:off x="664989" y="553077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9" name="椭圆 278">
            <a:extLst>
              <a:ext uri="{FF2B5EF4-FFF2-40B4-BE49-F238E27FC236}">
                <a16:creationId xmlns:a16="http://schemas.microsoft.com/office/drawing/2014/main" id="{639AD184-1162-C9A6-4B53-8159DC3706DA}"/>
              </a:ext>
            </a:extLst>
          </p:cNvPr>
          <p:cNvSpPr/>
          <p:nvPr/>
        </p:nvSpPr>
        <p:spPr>
          <a:xfrm>
            <a:off x="706790" y="463386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0" name="椭圆 279">
            <a:extLst>
              <a:ext uri="{FF2B5EF4-FFF2-40B4-BE49-F238E27FC236}">
                <a16:creationId xmlns:a16="http://schemas.microsoft.com/office/drawing/2014/main" id="{C1AB4470-828A-9182-8CDC-3A1F5F54773B}"/>
              </a:ext>
            </a:extLst>
          </p:cNvPr>
          <p:cNvSpPr/>
          <p:nvPr/>
        </p:nvSpPr>
        <p:spPr>
          <a:xfrm>
            <a:off x="794313" y="510931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1" name="椭圆 280">
            <a:extLst>
              <a:ext uri="{FF2B5EF4-FFF2-40B4-BE49-F238E27FC236}">
                <a16:creationId xmlns:a16="http://schemas.microsoft.com/office/drawing/2014/main" id="{2B6CC9E4-BEFD-F1A4-B08D-BE2022CD3813}"/>
              </a:ext>
            </a:extLst>
          </p:cNvPr>
          <p:cNvSpPr/>
          <p:nvPr/>
        </p:nvSpPr>
        <p:spPr>
          <a:xfrm>
            <a:off x="1095907" y="53772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82" name="椭圆 281">
            <a:extLst>
              <a:ext uri="{FF2B5EF4-FFF2-40B4-BE49-F238E27FC236}">
                <a16:creationId xmlns:a16="http://schemas.microsoft.com/office/drawing/2014/main" id="{7A4EDC88-1F71-05D2-BFBE-0A9610EF3F4A}"/>
              </a:ext>
            </a:extLst>
          </p:cNvPr>
          <p:cNvSpPr/>
          <p:nvPr/>
        </p:nvSpPr>
        <p:spPr>
          <a:xfrm>
            <a:off x="1089200" y="48254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83" name="直接连接符 282">
            <a:extLst>
              <a:ext uri="{FF2B5EF4-FFF2-40B4-BE49-F238E27FC236}">
                <a16:creationId xmlns:a16="http://schemas.microsoft.com/office/drawing/2014/main" id="{85E2E2D7-8C1C-94DC-914B-7AB5FC993E63}"/>
              </a:ext>
            </a:extLst>
          </p:cNvPr>
          <p:cNvCxnSpPr>
            <a:cxnSpLocks/>
            <a:stCxn id="280" idx="0"/>
            <a:endCxn id="279" idx="4"/>
          </p:cNvCxnSpPr>
          <p:nvPr/>
        </p:nvCxnSpPr>
        <p:spPr>
          <a:xfrm flipH="1" flipV="1">
            <a:off x="771084" y="4769596"/>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92" name="直接连接符 291">
            <a:extLst>
              <a:ext uri="{FF2B5EF4-FFF2-40B4-BE49-F238E27FC236}">
                <a16:creationId xmlns:a16="http://schemas.microsoft.com/office/drawing/2014/main" id="{E76DD473-DDE0-871E-525B-BC5340AE6C84}"/>
              </a:ext>
            </a:extLst>
          </p:cNvPr>
          <p:cNvCxnSpPr>
            <a:cxnSpLocks/>
            <a:stCxn id="277" idx="7"/>
            <a:endCxn id="279" idx="2"/>
          </p:cNvCxnSpPr>
          <p:nvPr/>
        </p:nvCxnSpPr>
        <p:spPr>
          <a:xfrm flipV="1">
            <a:off x="404322" y="4701731"/>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97" name="直接连接符 296">
            <a:extLst>
              <a:ext uri="{FF2B5EF4-FFF2-40B4-BE49-F238E27FC236}">
                <a16:creationId xmlns:a16="http://schemas.microsoft.com/office/drawing/2014/main" id="{A63C49CE-358C-D987-171A-F08F6813E3C7}"/>
              </a:ext>
            </a:extLst>
          </p:cNvPr>
          <p:cNvCxnSpPr>
            <a:cxnSpLocks/>
            <a:stCxn id="278" idx="1"/>
            <a:endCxn id="277" idx="5"/>
          </p:cNvCxnSpPr>
          <p:nvPr/>
        </p:nvCxnSpPr>
        <p:spPr>
          <a:xfrm flipH="1" flipV="1">
            <a:off x="404322" y="5261952"/>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98" name="直接连接符 297">
            <a:extLst>
              <a:ext uri="{FF2B5EF4-FFF2-40B4-BE49-F238E27FC236}">
                <a16:creationId xmlns:a16="http://schemas.microsoft.com/office/drawing/2014/main" id="{AE2865FA-0716-0637-F6FA-C662E71AE120}"/>
              </a:ext>
            </a:extLst>
          </p:cNvPr>
          <p:cNvCxnSpPr>
            <a:cxnSpLocks/>
            <a:stCxn id="278" idx="7"/>
            <a:endCxn id="280" idx="4"/>
          </p:cNvCxnSpPr>
          <p:nvPr/>
        </p:nvCxnSpPr>
        <p:spPr>
          <a:xfrm flipV="1">
            <a:off x="774746" y="5245048"/>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303" name="直接连接符 302">
            <a:extLst>
              <a:ext uri="{FF2B5EF4-FFF2-40B4-BE49-F238E27FC236}">
                <a16:creationId xmlns:a16="http://schemas.microsoft.com/office/drawing/2014/main" id="{CAE07047-E6D2-7E9D-596E-EBFF3DDB44AD}"/>
              </a:ext>
            </a:extLst>
          </p:cNvPr>
          <p:cNvCxnSpPr>
            <a:cxnSpLocks/>
            <a:stCxn id="280" idx="7"/>
            <a:endCxn id="282" idx="3"/>
          </p:cNvCxnSpPr>
          <p:nvPr/>
        </p:nvCxnSpPr>
        <p:spPr>
          <a:xfrm flipV="1">
            <a:off x="904070" y="4941330"/>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306" name="直接连接符 305">
            <a:extLst>
              <a:ext uri="{FF2B5EF4-FFF2-40B4-BE49-F238E27FC236}">
                <a16:creationId xmlns:a16="http://schemas.microsoft.com/office/drawing/2014/main" id="{9D6CF2FC-D1E4-E992-5CC4-010D767DB689}"/>
              </a:ext>
            </a:extLst>
          </p:cNvPr>
          <p:cNvCxnSpPr>
            <a:cxnSpLocks/>
            <a:stCxn id="281" idx="1"/>
          </p:cNvCxnSpPr>
          <p:nvPr/>
        </p:nvCxnSpPr>
        <p:spPr>
          <a:xfrm flipH="1" flipV="1">
            <a:off x="906921" y="5199902"/>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309" name="直接连接符 308">
            <a:extLst>
              <a:ext uri="{FF2B5EF4-FFF2-40B4-BE49-F238E27FC236}">
                <a16:creationId xmlns:a16="http://schemas.microsoft.com/office/drawing/2014/main" id="{E08F1311-1EB9-2F13-5AB4-03D67CDF0D4F}"/>
              </a:ext>
            </a:extLst>
          </p:cNvPr>
          <p:cNvCxnSpPr>
            <a:cxnSpLocks/>
            <a:stCxn id="281" idx="0"/>
            <a:endCxn id="282" idx="4"/>
          </p:cNvCxnSpPr>
          <p:nvPr/>
        </p:nvCxnSpPr>
        <p:spPr>
          <a:xfrm flipH="1" flipV="1">
            <a:off x="1153494" y="4961207"/>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312" name="图片 311">
            <a:extLst>
              <a:ext uri="{FF2B5EF4-FFF2-40B4-BE49-F238E27FC236}">
                <a16:creationId xmlns:a16="http://schemas.microsoft.com/office/drawing/2014/main" id="{6F89EC19-120B-F83B-EF7D-A4BC0744E3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107" y="4448875"/>
            <a:ext cx="277200" cy="277200"/>
          </a:xfrm>
          <a:prstGeom prst="rect">
            <a:avLst/>
          </a:prstGeom>
        </p:spPr>
      </p:pic>
      <p:pic>
        <p:nvPicPr>
          <p:cNvPr id="313" name="图片 312">
            <a:extLst>
              <a:ext uri="{FF2B5EF4-FFF2-40B4-BE49-F238E27FC236}">
                <a16:creationId xmlns:a16="http://schemas.microsoft.com/office/drawing/2014/main" id="{005C37CE-4132-B20B-9965-4B4401E339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61" y="5029601"/>
            <a:ext cx="277200" cy="277200"/>
          </a:xfrm>
          <a:prstGeom prst="rect">
            <a:avLst/>
          </a:prstGeom>
        </p:spPr>
      </p:pic>
      <p:pic>
        <p:nvPicPr>
          <p:cNvPr id="316" name="图片 315">
            <a:extLst>
              <a:ext uri="{FF2B5EF4-FFF2-40B4-BE49-F238E27FC236}">
                <a16:creationId xmlns:a16="http://schemas.microsoft.com/office/drawing/2014/main" id="{6E12AC0E-381A-F85E-4CFC-5B12644AAB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071" y="4830071"/>
            <a:ext cx="277200" cy="277200"/>
          </a:xfrm>
          <a:prstGeom prst="rect">
            <a:avLst/>
          </a:prstGeom>
        </p:spPr>
      </p:pic>
      <p:pic>
        <p:nvPicPr>
          <p:cNvPr id="317" name="图片 316">
            <a:extLst>
              <a:ext uri="{FF2B5EF4-FFF2-40B4-BE49-F238E27FC236}">
                <a16:creationId xmlns:a16="http://schemas.microsoft.com/office/drawing/2014/main" id="{0E0567A8-CA4F-8AE5-F240-D2ED01216A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604" y="5510763"/>
            <a:ext cx="277200" cy="277200"/>
          </a:xfrm>
          <a:prstGeom prst="rect">
            <a:avLst/>
          </a:prstGeom>
        </p:spPr>
      </p:pic>
      <p:pic>
        <p:nvPicPr>
          <p:cNvPr id="318" name="图片 317">
            <a:extLst>
              <a:ext uri="{FF2B5EF4-FFF2-40B4-BE49-F238E27FC236}">
                <a16:creationId xmlns:a16="http://schemas.microsoft.com/office/drawing/2014/main" id="{E67A5629-9458-D4E1-6A11-1DBB7270F2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839" y="4566926"/>
            <a:ext cx="277200" cy="277200"/>
          </a:xfrm>
          <a:prstGeom prst="rect">
            <a:avLst/>
          </a:prstGeom>
        </p:spPr>
      </p:pic>
      <p:pic>
        <p:nvPicPr>
          <p:cNvPr id="319" name="图片 318">
            <a:extLst>
              <a:ext uri="{FF2B5EF4-FFF2-40B4-BE49-F238E27FC236}">
                <a16:creationId xmlns:a16="http://schemas.microsoft.com/office/drawing/2014/main" id="{E11D0C98-5865-2A56-13AE-67037189C9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588" y="5360408"/>
            <a:ext cx="277200" cy="277200"/>
          </a:xfrm>
          <a:prstGeom prst="rect">
            <a:avLst/>
          </a:prstGeom>
        </p:spPr>
      </p:pic>
      <p:cxnSp>
        <p:nvCxnSpPr>
          <p:cNvPr id="320" name="直接箭头连接符 319">
            <a:extLst>
              <a:ext uri="{FF2B5EF4-FFF2-40B4-BE49-F238E27FC236}">
                <a16:creationId xmlns:a16="http://schemas.microsoft.com/office/drawing/2014/main" id="{14E7E9FE-5DC8-AB83-118B-7DDEC128C5A2}"/>
              </a:ext>
            </a:extLst>
          </p:cNvPr>
          <p:cNvCxnSpPr>
            <a:cxnSpLocks/>
          </p:cNvCxnSpPr>
          <p:nvPr/>
        </p:nvCxnSpPr>
        <p:spPr>
          <a:xfrm>
            <a:off x="1231593" y="5200562"/>
            <a:ext cx="51833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2" name="文本框 321">
            <a:extLst>
              <a:ext uri="{FF2B5EF4-FFF2-40B4-BE49-F238E27FC236}">
                <a16:creationId xmlns:a16="http://schemas.microsoft.com/office/drawing/2014/main" id="{DA180AF7-5F4D-44C0-F0A9-748DD0872B2B}"/>
              </a:ext>
            </a:extLst>
          </p:cNvPr>
          <p:cNvSpPr txBox="1"/>
          <p:nvPr/>
        </p:nvSpPr>
        <p:spPr>
          <a:xfrm>
            <a:off x="1199840" y="4906239"/>
            <a:ext cx="65656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Input</a:t>
            </a:r>
            <a:endParaRPr lang="zh-CN" altLang="en-US" sz="1400" dirty="0">
              <a:latin typeface="Times New Roman" panose="02020603050405020304" pitchFamily="18" charset="0"/>
              <a:cs typeface="Times New Roman" panose="02020603050405020304" pitchFamily="18" charset="0"/>
            </a:endParaRPr>
          </a:p>
        </p:txBody>
      </p:sp>
      <p:sp>
        <p:nvSpPr>
          <p:cNvPr id="323" name="矩形: 圆角 322">
            <a:extLst>
              <a:ext uri="{FF2B5EF4-FFF2-40B4-BE49-F238E27FC236}">
                <a16:creationId xmlns:a16="http://schemas.microsoft.com/office/drawing/2014/main" id="{62EAF4AA-9CEE-20BD-5AE5-FD2D842B7A35}"/>
              </a:ext>
            </a:extLst>
          </p:cNvPr>
          <p:cNvSpPr/>
          <p:nvPr/>
        </p:nvSpPr>
        <p:spPr>
          <a:xfrm>
            <a:off x="692828" y="3514956"/>
            <a:ext cx="6577547" cy="852720"/>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5" name="连接符: 曲线 324">
            <a:extLst>
              <a:ext uri="{FF2B5EF4-FFF2-40B4-BE49-F238E27FC236}">
                <a16:creationId xmlns:a16="http://schemas.microsoft.com/office/drawing/2014/main" id="{F79C0111-8F9A-1371-1A12-DFB77E95E559}"/>
              </a:ext>
            </a:extLst>
          </p:cNvPr>
          <p:cNvCxnSpPr>
            <a:cxnSpLocks/>
            <a:endCxn id="322" idx="0"/>
          </p:cNvCxnSpPr>
          <p:nvPr/>
        </p:nvCxnSpPr>
        <p:spPr>
          <a:xfrm rot="16200000" flipH="1">
            <a:off x="1192207" y="4570321"/>
            <a:ext cx="512436" cy="159400"/>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31" name="文本框 330">
                <a:extLst>
                  <a:ext uri="{FF2B5EF4-FFF2-40B4-BE49-F238E27FC236}">
                    <a16:creationId xmlns:a16="http://schemas.microsoft.com/office/drawing/2014/main" id="{D613E7C2-8077-2788-1098-6DC75536EAC8}"/>
                  </a:ext>
                </a:extLst>
              </p:cNvPr>
              <p:cNvSpPr txBox="1"/>
              <p:nvPr/>
            </p:nvSpPr>
            <p:spPr>
              <a:xfrm>
                <a:off x="689120" y="3452867"/>
                <a:ext cx="6742494" cy="971420"/>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User prompt</a:t>
                </a:r>
                <a:r>
                  <a:rPr lang="en-US" altLang="zh-CN" sz="1400" i="1" dirty="0">
                    <a:latin typeface="Times New Roman" panose="02020603050405020304" pitchFamily="18" charset="0"/>
                    <a:cs typeface="Times New Roman" panose="02020603050405020304" pitchFamily="18" charset="0"/>
                  </a:rPr>
                  <a:t>:</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In the context of graph neural networks … Given </a:t>
                </a:r>
                <a:r>
                  <a:rPr lang="en-US" altLang="zh-CN" sz="1400" i="1" dirty="0">
                    <a:solidFill>
                      <a:srgbClr val="FF0000"/>
                    </a:solidFill>
                    <a:latin typeface="Times New Roman" panose="02020603050405020304" pitchFamily="18" charset="0"/>
                    <a:cs typeface="Times New Roman" panose="02020603050405020304" pitchFamily="18" charset="0"/>
                  </a:rPr>
                  <a:t>textual information </a:t>
                </a:r>
                <a:r>
                  <a:rPr lang="en-US" altLang="zh-CN" sz="1400" i="1" dirty="0">
                    <a:latin typeface="Times New Roman" panose="02020603050405020304" pitchFamily="18" charset="0"/>
                    <a:cs typeface="Times New Roman" panose="02020603050405020304" pitchFamily="18" charset="0"/>
                  </a:rPr>
                  <a:t>and </a:t>
                </a:r>
                <a:r>
                  <a:rPr lang="en-US" altLang="zh-CN" sz="1400" i="1" dirty="0">
                    <a:solidFill>
                      <a:srgbClr val="FF0000"/>
                    </a:solidFill>
                    <a:latin typeface="Times New Roman" panose="02020603050405020304" pitchFamily="18" charset="0"/>
                    <a:cs typeface="Times New Roman" panose="02020603050405020304" pitchFamily="18" charset="0"/>
                  </a:rPr>
                  <a:t>adjacency relationship </a:t>
                </a:r>
                <a:r>
                  <a:rPr lang="en-US" altLang="zh-CN" sz="1400" i="1" dirty="0">
                    <a:latin typeface="Times New Roman" panose="02020603050405020304" pitchFamily="18" charset="0"/>
                    <a:cs typeface="Times New Roman" panose="02020603050405020304" pitchFamily="18" charset="0"/>
                  </a:rPr>
                  <a:t>about two nodes, provide corresponding prompts to </a:t>
                </a:r>
                <a:r>
                  <a:rPr lang="en-US" altLang="zh-CN" sz="1400" i="1" dirty="0">
                    <a:solidFill>
                      <a:srgbClr val="FF0000"/>
                    </a:solidFill>
                    <a:latin typeface="Times New Roman" panose="02020603050405020304" pitchFamily="18" charset="0"/>
                    <a:cs typeface="Times New Roman" panose="02020603050405020304" pitchFamily="18" charset="0"/>
                  </a:rPr>
                  <a:t>mislead</a:t>
                </a:r>
                <a:r>
                  <a:rPr lang="en-US" altLang="zh-CN" sz="1400" i="1" dirty="0">
                    <a:latin typeface="Times New Roman" panose="02020603050405020304" pitchFamily="18" charset="0"/>
                    <a:cs typeface="Times New Roman" panose="02020603050405020304" pitchFamily="18" charset="0"/>
                  </a:rPr>
                  <a:t> the surrogate model. You should provide prompts for the </a:t>
                </a:r>
                <a:r>
                  <a:rPr lang="en-US" altLang="zh-CN" sz="1400" i="1" dirty="0">
                    <a:solidFill>
                      <a:srgbClr val="FF0000"/>
                    </a:solidFill>
                    <a:latin typeface="Times New Roman" panose="02020603050405020304" pitchFamily="18" charset="0"/>
                    <a:cs typeface="Times New Roman" panose="02020603050405020304" pitchFamily="18" charset="0"/>
                  </a:rPr>
                  <a:t>title </a:t>
                </a:r>
                <a:r>
                  <a:rPr lang="en-US" altLang="zh-CN" sz="1400" i="1" dirty="0">
                    <a:latin typeface="Times New Roman" panose="02020603050405020304" pitchFamily="18" charset="0"/>
                    <a:cs typeface="Times New Roman" panose="02020603050405020304" pitchFamily="18" charset="0"/>
                  </a:rPr>
                  <a:t>and</a:t>
                </a:r>
                <a:r>
                  <a:rPr lang="en-US" altLang="zh-CN" sz="1400" i="1" dirty="0">
                    <a:solidFill>
                      <a:srgbClr val="FF0000"/>
                    </a:solidFill>
                    <a:latin typeface="Times New Roman" panose="02020603050405020304" pitchFamily="18" charset="0"/>
                    <a:cs typeface="Times New Roman" panose="02020603050405020304" pitchFamily="18" charset="0"/>
                  </a:rPr>
                  <a:t> abstract </a:t>
                </a:r>
                <a:r>
                  <a:rPr lang="en-US" altLang="zh-CN" sz="1400" i="1" dirty="0">
                    <a:latin typeface="Times New Roman" panose="02020603050405020304" pitchFamily="18" charset="0"/>
                    <a:cs typeface="Times New Roman" panose="02020603050405020304" pitchFamily="18" charset="0"/>
                  </a:rPr>
                  <a:t>formatted in JSON. </a:t>
                </a:r>
              </a:p>
              <a:p>
                <a:r>
                  <a:rPr lang="en-US" altLang="zh-CN" sz="1400" b="1" i="1" dirty="0">
                    <a:latin typeface="Times New Roman" panose="02020603050405020304" pitchFamily="18" charset="0"/>
                    <a:cs typeface="Times New Roman" panose="02020603050405020304" pitchFamily="18" charset="0"/>
                  </a:rPr>
                  <a:t>User content</a:t>
                </a:r>
                <a:r>
                  <a:rPr lang="en-US" altLang="zh-CN" sz="1400" i="1" dirty="0">
                    <a:latin typeface="Times New Roman" panose="02020603050405020304" pitchFamily="18" charset="0"/>
                    <a:cs typeface="Times New Roman" panose="02020603050405020304" pitchFamily="18" charset="0"/>
                  </a:rPr>
                  <a:t>: Node </a:t>
                </a:r>
                <a14:m>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{title, abstract}. Node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{title, abstract}.</a:t>
                </a:r>
                <a:r>
                  <a:rPr lang="en-US" altLang="zh-CN" sz="1400" i="1" dirty="0">
                    <a:cs typeface="Times New Roman" panose="02020603050405020304" pitchFamily="18" charset="0"/>
                  </a:rPr>
                  <a:t>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      </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a:t>
                </a:r>
                <a:endParaRPr lang="zh-CN" altLang="en-US" sz="1400" i="1" dirty="0">
                  <a:latin typeface="Times New Roman" panose="02020603050405020304" pitchFamily="18" charset="0"/>
                  <a:cs typeface="Times New Roman" panose="02020603050405020304" pitchFamily="18" charset="0"/>
                </a:endParaRPr>
              </a:p>
            </p:txBody>
          </p:sp>
        </mc:Choice>
        <mc:Fallback xmlns="">
          <p:sp>
            <p:nvSpPr>
              <p:cNvPr id="331" name="文本框 330">
                <a:extLst>
                  <a:ext uri="{FF2B5EF4-FFF2-40B4-BE49-F238E27FC236}">
                    <a16:creationId xmlns:a16="http://schemas.microsoft.com/office/drawing/2014/main" id="{D613E7C2-8077-2788-1098-6DC75536EAC8}"/>
                  </a:ext>
                </a:extLst>
              </p:cNvPr>
              <p:cNvSpPr txBox="1">
                <a:spLocks noRot="1" noChangeAspect="1" noMove="1" noResize="1" noEditPoints="1" noAdjustHandles="1" noChangeArrowheads="1" noChangeShapeType="1" noTextEdit="1"/>
              </p:cNvSpPr>
              <p:nvPr/>
            </p:nvSpPr>
            <p:spPr>
              <a:xfrm>
                <a:off x="689120" y="3452867"/>
                <a:ext cx="6742494" cy="971420"/>
              </a:xfrm>
              <a:prstGeom prst="rect">
                <a:avLst/>
              </a:prstGeom>
              <a:blipFill>
                <a:blip r:embed="rId8"/>
                <a:stretch>
                  <a:fillRect l="-271" t="-625" b="-3750"/>
                </a:stretch>
              </a:blipFill>
            </p:spPr>
            <p:txBody>
              <a:bodyPr/>
              <a:lstStyle/>
              <a:p>
                <a:r>
                  <a:rPr lang="zh-CN" altLang="en-US">
                    <a:noFill/>
                  </a:rPr>
                  <a:t> </a:t>
                </a:r>
              </a:p>
            </p:txBody>
          </p:sp>
        </mc:Fallback>
      </mc:AlternateContent>
      <p:cxnSp>
        <p:nvCxnSpPr>
          <p:cNvPr id="332" name="直接箭头连接符 331">
            <a:extLst>
              <a:ext uri="{FF2B5EF4-FFF2-40B4-BE49-F238E27FC236}">
                <a16:creationId xmlns:a16="http://schemas.microsoft.com/office/drawing/2014/main" id="{174C642E-2532-B973-9766-70B08E9A63DD}"/>
              </a:ext>
            </a:extLst>
          </p:cNvPr>
          <p:cNvCxnSpPr>
            <a:cxnSpLocks/>
          </p:cNvCxnSpPr>
          <p:nvPr/>
        </p:nvCxnSpPr>
        <p:spPr>
          <a:xfrm>
            <a:off x="5723182" y="4281408"/>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44" name="图片 343">
            <a:extLst>
              <a:ext uri="{FF2B5EF4-FFF2-40B4-BE49-F238E27FC236}">
                <a16:creationId xmlns:a16="http://schemas.microsoft.com/office/drawing/2014/main" id="{1061CB81-FA02-3AFE-AFDB-52FCC4B537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88133" y="4912063"/>
            <a:ext cx="644266" cy="644266"/>
          </a:xfrm>
          <a:prstGeom prst="rect">
            <a:avLst/>
          </a:prstGeom>
        </p:spPr>
      </p:pic>
      <p:pic>
        <p:nvPicPr>
          <p:cNvPr id="339" name="图片 338">
            <a:extLst>
              <a:ext uri="{FF2B5EF4-FFF2-40B4-BE49-F238E27FC236}">
                <a16:creationId xmlns:a16="http://schemas.microsoft.com/office/drawing/2014/main" id="{75B7403D-EAFA-E6E3-0C23-1AD915F4F6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17697" y="4735382"/>
            <a:ext cx="258664" cy="258664"/>
          </a:xfrm>
          <a:prstGeom prst="rect">
            <a:avLst/>
          </a:prstGeom>
        </p:spPr>
      </p:pic>
      <p:cxnSp>
        <p:nvCxnSpPr>
          <p:cNvPr id="347" name="直接箭头连接符 346">
            <a:extLst>
              <a:ext uri="{FF2B5EF4-FFF2-40B4-BE49-F238E27FC236}">
                <a16:creationId xmlns:a16="http://schemas.microsoft.com/office/drawing/2014/main" id="{8C00CCD5-DE60-1C7F-4D91-18596BFFCC61}"/>
              </a:ext>
            </a:extLst>
          </p:cNvPr>
          <p:cNvCxnSpPr>
            <a:cxnSpLocks/>
          </p:cNvCxnSpPr>
          <p:nvPr/>
        </p:nvCxnSpPr>
        <p:spPr>
          <a:xfrm>
            <a:off x="2498002" y="5177055"/>
            <a:ext cx="41526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9" name="文本框 348">
            <a:extLst>
              <a:ext uri="{FF2B5EF4-FFF2-40B4-BE49-F238E27FC236}">
                <a16:creationId xmlns:a16="http://schemas.microsoft.com/office/drawing/2014/main" id="{0EC41EA0-D25E-F815-3249-86B3192AF8DF}"/>
              </a:ext>
            </a:extLst>
          </p:cNvPr>
          <p:cNvSpPr txBox="1"/>
          <p:nvPr/>
        </p:nvSpPr>
        <p:spPr>
          <a:xfrm>
            <a:off x="2371030" y="4884061"/>
            <a:ext cx="72809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Output</a:t>
            </a:r>
            <a:endParaRPr lang="zh-CN" altLang="en-US" sz="1400" dirty="0">
              <a:latin typeface="Times New Roman" panose="02020603050405020304" pitchFamily="18" charset="0"/>
              <a:cs typeface="Times New Roman" panose="02020603050405020304" pitchFamily="18" charset="0"/>
            </a:endParaRPr>
          </a:p>
        </p:txBody>
      </p:sp>
      <p:sp>
        <p:nvSpPr>
          <p:cNvPr id="352" name="矩形: 圆角 351">
            <a:extLst>
              <a:ext uri="{FF2B5EF4-FFF2-40B4-BE49-F238E27FC236}">
                <a16:creationId xmlns:a16="http://schemas.microsoft.com/office/drawing/2014/main" id="{16E1814E-50BE-FD8B-DD12-F2BA08E2B693}"/>
              </a:ext>
            </a:extLst>
          </p:cNvPr>
          <p:cNvSpPr/>
          <p:nvPr/>
        </p:nvSpPr>
        <p:spPr>
          <a:xfrm>
            <a:off x="133984" y="6124667"/>
            <a:ext cx="3940583" cy="695864"/>
          </a:xfrm>
          <a:prstGeom prst="roundRect">
            <a:avLst/>
          </a:prstGeom>
          <a:solidFill>
            <a:srgbClr val="A9D1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文本框 352">
            <a:extLst>
              <a:ext uri="{FF2B5EF4-FFF2-40B4-BE49-F238E27FC236}">
                <a16:creationId xmlns:a16="http://schemas.microsoft.com/office/drawing/2014/main" id="{4BEBE0C1-3E8A-77B4-7C8B-A31990BF45C5}"/>
              </a:ext>
            </a:extLst>
          </p:cNvPr>
          <p:cNvSpPr txBox="1"/>
          <p:nvPr/>
        </p:nvSpPr>
        <p:spPr>
          <a:xfrm>
            <a:off x="150130" y="6091602"/>
            <a:ext cx="3977377" cy="738664"/>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Instruction: </a:t>
            </a:r>
            <a:r>
              <a:rPr lang="en-US" altLang="zh-CN" sz="1400" i="1" dirty="0">
                <a:solidFill>
                  <a:srgbClr val="FF0000"/>
                </a:solidFill>
                <a:latin typeface="Times New Roman" panose="02020603050405020304" pitchFamily="18" charset="0"/>
                <a:cs typeface="Times New Roman" panose="02020603050405020304" pitchFamily="18" charset="0"/>
              </a:rPr>
              <a:t>User prompt </a:t>
            </a:r>
            <a:r>
              <a:rPr lang="en-US" altLang="zh-CN" sz="1400" i="1" dirty="0">
                <a:latin typeface="Times New Roman" panose="02020603050405020304" pitchFamily="18" charset="0"/>
                <a:cs typeface="Times New Roman" panose="02020603050405020304" pitchFamily="18" charset="0"/>
              </a:rPr>
              <a:t>from the LLM.</a:t>
            </a:r>
          </a:p>
          <a:p>
            <a:r>
              <a:rPr lang="en-US" altLang="zh-CN" sz="1400" b="1" i="1" dirty="0">
                <a:latin typeface="Times New Roman" panose="02020603050405020304" pitchFamily="18" charset="0"/>
                <a:cs typeface="Times New Roman" panose="02020603050405020304" pitchFamily="18" charset="0"/>
              </a:rPr>
              <a:t>Input : </a:t>
            </a:r>
            <a:r>
              <a:rPr lang="en-US" altLang="zh-CN" sz="1400" b="1" i="1" dirty="0">
                <a:solidFill>
                  <a:srgbClr val="FF0000"/>
                </a:solidFill>
                <a:latin typeface="Times New Roman" panose="02020603050405020304" pitchFamily="18" charset="0"/>
                <a:cs typeface="Times New Roman" panose="02020603050405020304" pitchFamily="18" charset="0"/>
              </a:rPr>
              <a:t>U</a:t>
            </a:r>
            <a:r>
              <a:rPr lang="en-US" altLang="zh-CN" sz="1400" i="1" dirty="0">
                <a:solidFill>
                  <a:srgbClr val="FF0000"/>
                </a:solidFill>
                <a:latin typeface="Times New Roman" panose="02020603050405020304" pitchFamily="18" charset="0"/>
                <a:cs typeface="Times New Roman" panose="02020603050405020304" pitchFamily="18" charset="0"/>
              </a:rPr>
              <a:t>ser content </a:t>
            </a:r>
            <a:r>
              <a:rPr lang="en-US" altLang="zh-CN" sz="1400" i="1" dirty="0">
                <a:latin typeface="Times New Roman" panose="02020603050405020304" pitchFamily="18" charset="0"/>
                <a:cs typeface="Times New Roman" panose="02020603050405020304" pitchFamily="18" charset="0"/>
              </a:rPr>
              <a:t>from the input LLM.</a:t>
            </a:r>
          </a:p>
          <a:p>
            <a:r>
              <a:rPr lang="en-US" altLang="zh-CN" sz="1400" b="1" i="1" dirty="0">
                <a:latin typeface="Times New Roman" panose="02020603050405020304" pitchFamily="18" charset="0"/>
                <a:cs typeface="Times New Roman" panose="02020603050405020304" pitchFamily="18" charset="0"/>
              </a:rPr>
              <a:t>Output: </a:t>
            </a:r>
            <a:r>
              <a:rPr lang="en-US" altLang="zh-CN" sz="1400" i="1" dirty="0">
                <a:latin typeface="Times New Roman" panose="02020603050405020304" pitchFamily="18" charset="0"/>
                <a:cs typeface="Times New Roman" panose="02020603050405020304" pitchFamily="18" charset="0"/>
              </a:rPr>
              <a:t>Text attribute graph with </a:t>
            </a:r>
            <a:r>
              <a:rPr lang="en-US" altLang="zh-CN" sz="1400" dirty="0">
                <a:solidFill>
                  <a:srgbClr val="FF0000"/>
                </a:solidFill>
                <a:latin typeface="Times New Roman" panose="02020603050405020304" pitchFamily="18" charset="0"/>
                <a:cs typeface="Times New Roman" panose="02020603050405020304" pitchFamily="18" charset="0"/>
              </a:rPr>
              <a:t>deceptive </a:t>
            </a:r>
            <a:r>
              <a:rPr lang="en-US" altLang="zh-CN" sz="1400" i="1" dirty="0">
                <a:solidFill>
                  <a:srgbClr val="FF0000"/>
                </a:solidFill>
                <a:latin typeface="Times New Roman" panose="02020603050405020304" pitchFamily="18" charset="0"/>
                <a:cs typeface="Times New Roman" panose="02020603050405020304" pitchFamily="18" charset="0"/>
              </a:rPr>
              <a:t>prompts.</a:t>
            </a:r>
          </a:p>
        </p:txBody>
      </p:sp>
      <p:pic>
        <p:nvPicPr>
          <p:cNvPr id="354" name="图片 353">
            <a:extLst>
              <a:ext uri="{FF2B5EF4-FFF2-40B4-BE49-F238E27FC236}">
                <a16:creationId xmlns:a16="http://schemas.microsoft.com/office/drawing/2014/main" id="{6EAD5ABA-95B3-2D44-22BF-3C5AE9B08C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4425" y="4621462"/>
            <a:ext cx="892473" cy="957600"/>
          </a:xfrm>
          <a:prstGeom prst="rect">
            <a:avLst/>
          </a:prstGeom>
        </p:spPr>
      </p:pic>
      <p:sp>
        <p:nvSpPr>
          <p:cNvPr id="355" name="文本框 354">
            <a:extLst>
              <a:ext uri="{FF2B5EF4-FFF2-40B4-BE49-F238E27FC236}">
                <a16:creationId xmlns:a16="http://schemas.microsoft.com/office/drawing/2014/main" id="{4FF6B2A5-889B-6892-5A94-E8CD02998354}"/>
              </a:ext>
            </a:extLst>
          </p:cNvPr>
          <p:cNvSpPr txBox="1"/>
          <p:nvPr/>
        </p:nvSpPr>
        <p:spPr>
          <a:xfrm>
            <a:off x="4308657" y="5649000"/>
            <a:ext cx="1375698"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cxnSp>
        <p:nvCxnSpPr>
          <p:cNvPr id="356" name="直接箭头连接符 355">
            <a:extLst>
              <a:ext uri="{FF2B5EF4-FFF2-40B4-BE49-F238E27FC236}">
                <a16:creationId xmlns:a16="http://schemas.microsoft.com/office/drawing/2014/main" id="{3554F7FB-8B43-AB7C-26E5-50E0CD298694}"/>
              </a:ext>
            </a:extLst>
          </p:cNvPr>
          <p:cNvCxnSpPr>
            <a:cxnSpLocks/>
          </p:cNvCxnSpPr>
          <p:nvPr/>
        </p:nvCxnSpPr>
        <p:spPr>
          <a:xfrm>
            <a:off x="4017238" y="5102036"/>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8" name="连接符: 曲线 357">
            <a:extLst>
              <a:ext uri="{FF2B5EF4-FFF2-40B4-BE49-F238E27FC236}">
                <a16:creationId xmlns:a16="http://schemas.microsoft.com/office/drawing/2014/main" id="{AE24892F-3934-8E44-0C6A-4A2EE71C07A5}"/>
              </a:ext>
            </a:extLst>
          </p:cNvPr>
          <p:cNvCxnSpPr>
            <a:cxnSpLocks/>
          </p:cNvCxnSpPr>
          <p:nvPr/>
        </p:nvCxnSpPr>
        <p:spPr>
          <a:xfrm flipV="1">
            <a:off x="1813335" y="5300882"/>
            <a:ext cx="1412646" cy="757648"/>
          </a:xfrm>
          <a:prstGeom prst="curvedConnector3">
            <a:avLst>
              <a:gd name="adj1" fmla="val 50000"/>
            </a:avLst>
          </a:prstGeom>
          <a:ln>
            <a:solidFill>
              <a:schemeClr val="accent6">
                <a:lumMod val="75000"/>
              </a:schemeClr>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椭圆 29">
            <a:extLst>
              <a:ext uri="{FF2B5EF4-FFF2-40B4-BE49-F238E27FC236}">
                <a16:creationId xmlns:a16="http://schemas.microsoft.com/office/drawing/2014/main" id="{1B3297CD-BCE2-5F57-53C5-2D0BBFC528F8}"/>
              </a:ext>
            </a:extLst>
          </p:cNvPr>
          <p:cNvSpPr/>
          <p:nvPr/>
        </p:nvSpPr>
        <p:spPr>
          <a:xfrm>
            <a:off x="3033645" y="509923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1" name="椭圆 30">
            <a:extLst>
              <a:ext uri="{FF2B5EF4-FFF2-40B4-BE49-F238E27FC236}">
                <a16:creationId xmlns:a16="http://schemas.microsoft.com/office/drawing/2014/main" id="{6B90D785-65C3-C583-9BD8-C5F920DA8460}"/>
              </a:ext>
            </a:extLst>
          </p:cNvPr>
          <p:cNvSpPr/>
          <p:nvPr/>
        </p:nvSpPr>
        <p:spPr>
          <a:xfrm>
            <a:off x="3404069" y="548390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3" name="椭圆 32">
            <a:extLst>
              <a:ext uri="{FF2B5EF4-FFF2-40B4-BE49-F238E27FC236}">
                <a16:creationId xmlns:a16="http://schemas.microsoft.com/office/drawing/2014/main" id="{DA8C7AB6-268B-3954-142B-986E9409DD99}"/>
              </a:ext>
            </a:extLst>
          </p:cNvPr>
          <p:cNvSpPr/>
          <p:nvPr/>
        </p:nvSpPr>
        <p:spPr>
          <a:xfrm>
            <a:off x="3445870" y="458699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9F3C7EC1-22C0-32D1-8E39-727C1298AEBB}"/>
              </a:ext>
            </a:extLst>
          </p:cNvPr>
          <p:cNvSpPr/>
          <p:nvPr/>
        </p:nvSpPr>
        <p:spPr>
          <a:xfrm>
            <a:off x="3533393" y="5062450"/>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7" name="椭圆 36">
            <a:extLst>
              <a:ext uri="{FF2B5EF4-FFF2-40B4-BE49-F238E27FC236}">
                <a16:creationId xmlns:a16="http://schemas.microsoft.com/office/drawing/2014/main" id="{E6294946-644E-7A20-6880-A064D64E0832}"/>
              </a:ext>
            </a:extLst>
          </p:cNvPr>
          <p:cNvSpPr/>
          <p:nvPr/>
        </p:nvSpPr>
        <p:spPr>
          <a:xfrm>
            <a:off x="3834987" y="533038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0" name="椭圆 39">
            <a:extLst>
              <a:ext uri="{FF2B5EF4-FFF2-40B4-BE49-F238E27FC236}">
                <a16:creationId xmlns:a16="http://schemas.microsoft.com/office/drawing/2014/main" id="{FE200E8E-2B5A-BDFC-C78A-866B9C7A6E6E}"/>
              </a:ext>
            </a:extLst>
          </p:cNvPr>
          <p:cNvSpPr/>
          <p:nvPr/>
        </p:nvSpPr>
        <p:spPr>
          <a:xfrm>
            <a:off x="3828280" y="4778609"/>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 name="直接连接符 291">
            <a:extLst>
              <a:ext uri="{FF2B5EF4-FFF2-40B4-BE49-F238E27FC236}">
                <a16:creationId xmlns:a16="http://schemas.microsoft.com/office/drawing/2014/main" id="{9E8DD044-38B5-B553-DD08-389513370BEF}"/>
              </a:ext>
            </a:extLst>
          </p:cNvPr>
          <p:cNvCxnSpPr>
            <a:cxnSpLocks/>
            <a:stCxn id="30" idx="7"/>
            <a:endCxn id="33" idx="2"/>
          </p:cNvCxnSpPr>
          <p:nvPr/>
        </p:nvCxnSpPr>
        <p:spPr>
          <a:xfrm flipV="1">
            <a:off x="3143402" y="465486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 name="直接连接符 296">
            <a:extLst>
              <a:ext uri="{FF2B5EF4-FFF2-40B4-BE49-F238E27FC236}">
                <a16:creationId xmlns:a16="http://schemas.microsoft.com/office/drawing/2014/main" id="{6030F874-706A-9851-4340-F1608CD11B4D}"/>
              </a:ext>
            </a:extLst>
          </p:cNvPr>
          <p:cNvCxnSpPr>
            <a:cxnSpLocks/>
            <a:stCxn id="31" idx="1"/>
            <a:endCxn id="30" idx="5"/>
          </p:cNvCxnSpPr>
          <p:nvPr/>
        </p:nvCxnSpPr>
        <p:spPr>
          <a:xfrm flipH="1" flipV="1">
            <a:off x="3143402" y="521508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5" name="直接连接符 297">
            <a:extLst>
              <a:ext uri="{FF2B5EF4-FFF2-40B4-BE49-F238E27FC236}">
                <a16:creationId xmlns:a16="http://schemas.microsoft.com/office/drawing/2014/main" id="{89BC7746-95DC-6AC1-5A71-F9F3C73D930F}"/>
              </a:ext>
            </a:extLst>
          </p:cNvPr>
          <p:cNvCxnSpPr>
            <a:cxnSpLocks/>
            <a:stCxn id="31" idx="7"/>
            <a:endCxn id="34" idx="4"/>
          </p:cNvCxnSpPr>
          <p:nvPr/>
        </p:nvCxnSpPr>
        <p:spPr>
          <a:xfrm flipV="1">
            <a:off x="3513826" y="519818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6" name="直接连接符 302">
            <a:extLst>
              <a:ext uri="{FF2B5EF4-FFF2-40B4-BE49-F238E27FC236}">
                <a16:creationId xmlns:a16="http://schemas.microsoft.com/office/drawing/2014/main" id="{241776C9-3820-7D60-E1F4-FEDD0B3A4CCA}"/>
              </a:ext>
            </a:extLst>
          </p:cNvPr>
          <p:cNvCxnSpPr>
            <a:cxnSpLocks/>
            <a:stCxn id="34" idx="7"/>
            <a:endCxn id="40" idx="3"/>
          </p:cNvCxnSpPr>
          <p:nvPr/>
        </p:nvCxnSpPr>
        <p:spPr>
          <a:xfrm flipV="1">
            <a:off x="3643150" y="489446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7" name="直接连接符 305">
            <a:extLst>
              <a:ext uri="{FF2B5EF4-FFF2-40B4-BE49-F238E27FC236}">
                <a16:creationId xmlns:a16="http://schemas.microsoft.com/office/drawing/2014/main" id="{70ADBDC7-ED89-3C93-1E2C-EC6C5525D42F}"/>
              </a:ext>
            </a:extLst>
          </p:cNvPr>
          <p:cNvCxnSpPr>
            <a:cxnSpLocks/>
            <a:stCxn id="37" idx="1"/>
          </p:cNvCxnSpPr>
          <p:nvPr/>
        </p:nvCxnSpPr>
        <p:spPr>
          <a:xfrm flipH="1" flipV="1">
            <a:off x="3646001" y="515303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8" name="直接连接符 308">
            <a:extLst>
              <a:ext uri="{FF2B5EF4-FFF2-40B4-BE49-F238E27FC236}">
                <a16:creationId xmlns:a16="http://schemas.microsoft.com/office/drawing/2014/main" id="{03FBE773-C9A3-F357-32EE-C9E6CF1ADF1F}"/>
              </a:ext>
            </a:extLst>
          </p:cNvPr>
          <p:cNvCxnSpPr>
            <a:cxnSpLocks/>
            <a:stCxn id="37" idx="0"/>
            <a:endCxn id="40" idx="4"/>
          </p:cNvCxnSpPr>
          <p:nvPr/>
        </p:nvCxnSpPr>
        <p:spPr>
          <a:xfrm flipH="1" flipV="1">
            <a:off x="3892574" y="491434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9" name="图片 48">
            <a:extLst>
              <a:ext uri="{FF2B5EF4-FFF2-40B4-BE49-F238E27FC236}">
                <a16:creationId xmlns:a16="http://schemas.microsoft.com/office/drawing/2014/main" id="{2408DD51-0351-891D-2C3D-6B0948B6EB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3187" y="4402008"/>
            <a:ext cx="277200" cy="277200"/>
          </a:xfrm>
          <a:prstGeom prst="rect">
            <a:avLst/>
          </a:prstGeom>
        </p:spPr>
      </p:pic>
      <p:pic>
        <p:nvPicPr>
          <p:cNvPr id="51" name="图片 50">
            <a:extLst>
              <a:ext uri="{FF2B5EF4-FFF2-40B4-BE49-F238E27FC236}">
                <a16:creationId xmlns:a16="http://schemas.microsoft.com/office/drawing/2014/main" id="{78FA539B-F271-6BC6-7C21-1AE8C3ED45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9151" y="4783204"/>
            <a:ext cx="277200" cy="277200"/>
          </a:xfrm>
          <a:prstGeom prst="rect">
            <a:avLst/>
          </a:prstGeom>
        </p:spPr>
      </p:pic>
      <p:pic>
        <p:nvPicPr>
          <p:cNvPr id="52" name="图片 51">
            <a:extLst>
              <a:ext uri="{FF2B5EF4-FFF2-40B4-BE49-F238E27FC236}">
                <a16:creationId xmlns:a16="http://schemas.microsoft.com/office/drawing/2014/main" id="{E3F2C368-BA47-85D8-0CDC-61A3B3CC35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4684" y="5463896"/>
            <a:ext cx="277200" cy="277200"/>
          </a:xfrm>
          <a:prstGeom prst="rect">
            <a:avLst/>
          </a:prstGeom>
        </p:spPr>
      </p:pic>
      <p:pic>
        <p:nvPicPr>
          <p:cNvPr id="54" name="图片 53">
            <a:extLst>
              <a:ext uri="{FF2B5EF4-FFF2-40B4-BE49-F238E27FC236}">
                <a16:creationId xmlns:a16="http://schemas.microsoft.com/office/drawing/2014/main" id="{45AEA7AE-717A-91C3-C5FB-2DA8F7C059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7668" y="5313541"/>
            <a:ext cx="277200" cy="277200"/>
          </a:xfrm>
          <a:prstGeom prst="rect">
            <a:avLst/>
          </a:prstGeom>
        </p:spPr>
      </p:pic>
      <p:pic>
        <p:nvPicPr>
          <p:cNvPr id="73" name="图片 72" descr="图标&#10;&#10;AI 生成的内容可能不正确。">
            <a:extLst>
              <a:ext uri="{FF2B5EF4-FFF2-40B4-BE49-F238E27FC236}">
                <a16:creationId xmlns:a16="http://schemas.microsoft.com/office/drawing/2014/main" id="{BA7D535C-BEBA-D597-370C-634B0FFB803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90892" y="4983684"/>
            <a:ext cx="277200" cy="277200"/>
          </a:xfrm>
          <a:prstGeom prst="rect">
            <a:avLst/>
          </a:prstGeom>
        </p:spPr>
      </p:pic>
      <p:pic>
        <p:nvPicPr>
          <p:cNvPr id="74" name="图片 73" descr="图标&#10;&#10;AI 生成的内容可能不正确。">
            <a:extLst>
              <a:ext uri="{FF2B5EF4-FFF2-40B4-BE49-F238E27FC236}">
                <a16:creationId xmlns:a16="http://schemas.microsoft.com/office/drawing/2014/main" id="{ADCD7109-238D-5A11-4BA8-5D169DB9C9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2977" y="4502383"/>
            <a:ext cx="277200" cy="277200"/>
          </a:xfrm>
          <a:prstGeom prst="rect">
            <a:avLst/>
          </a:prstGeom>
        </p:spPr>
      </p:pic>
      <p:sp>
        <p:nvSpPr>
          <p:cNvPr id="76" name="文本框 75">
            <a:extLst>
              <a:ext uri="{FF2B5EF4-FFF2-40B4-BE49-F238E27FC236}">
                <a16:creationId xmlns:a16="http://schemas.microsoft.com/office/drawing/2014/main" id="{C4767074-CC2C-B8F6-4B47-C1D478A14755}"/>
              </a:ext>
            </a:extLst>
          </p:cNvPr>
          <p:cNvSpPr txBox="1"/>
          <p:nvPr/>
        </p:nvSpPr>
        <p:spPr>
          <a:xfrm>
            <a:off x="60655" y="5733108"/>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sp>
        <p:nvSpPr>
          <p:cNvPr id="77" name="文本框 76">
            <a:extLst>
              <a:ext uri="{FF2B5EF4-FFF2-40B4-BE49-F238E27FC236}">
                <a16:creationId xmlns:a16="http://schemas.microsoft.com/office/drawing/2014/main" id="{BA36664C-4B3B-FE9B-121F-766B206F871F}"/>
              </a:ext>
            </a:extLst>
          </p:cNvPr>
          <p:cNvSpPr txBox="1"/>
          <p:nvPr/>
        </p:nvSpPr>
        <p:spPr>
          <a:xfrm>
            <a:off x="2502409" y="5645192"/>
            <a:ext cx="1960793"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Text attribute graph</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with</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deceptive</a:t>
            </a:r>
            <a:r>
              <a:rPr lang="en-US" altLang="zh-CN" sz="1400" i="1"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prompts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 </a:t>
            </a:r>
            <a:endParaRPr lang="zh-CN" altLang="en-US" sz="1400" dirty="0">
              <a:latin typeface="Times New Roman" panose="02020603050405020304" pitchFamily="18" charset="0"/>
              <a:cs typeface="Times New Roman" panose="02020603050405020304" pitchFamily="18" charset="0"/>
            </a:endParaRPr>
          </a:p>
        </p:txBody>
      </p:sp>
      <p:sp>
        <p:nvSpPr>
          <p:cNvPr id="86" name="文本框 85">
            <a:extLst>
              <a:ext uri="{FF2B5EF4-FFF2-40B4-BE49-F238E27FC236}">
                <a16:creationId xmlns:a16="http://schemas.microsoft.com/office/drawing/2014/main" id="{DD4139C8-1E7E-D10C-2822-3991F472FEC3}"/>
              </a:ext>
            </a:extLst>
          </p:cNvPr>
          <p:cNvSpPr txBox="1"/>
          <p:nvPr/>
        </p:nvSpPr>
        <p:spPr>
          <a:xfrm>
            <a:off x="3878844" y="4816065"/>
            <a:ext cx="761281"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mislead</a:t>
            </a:r>
          </a:p>
        </p:txBody>
      </p:sp>
      <p:pic>
        <p:nvPicPr>
          <p:cNvPr id="89" name="图片 88" descr="图标&#10;&#10;AI 生成的内容可能不正确。">
            <a:extLst>
              <a:ext uri="{FF2B5EF4-FFF2-40B4-BE49-F238E27FC236}">
                <a16:creationId xmlns:a16="http://schemas.microsoft.com/office/drawing/2014/main" id="{0C79A2CD-C997-67F6-7FE8-66FCC46788F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7161" y="3623253"/>
            <a:ext cx="436828" cy="436828"/>
          </a:xfrm>
          <a:prstGeom prst="rect">
            <a:avLst/>
          </a:prstGeom>
        </p:spPr>
      </p:pic>
      <p:cxnSp>
        <p:nvCxnSpPr>
          <p:cNvPr id="67" name="直线连接符 66">
            <a:extLst>
              <a:ext uri="{FF2B5EF4-FFF2-40B4-BE49-F238E27FC236}">
                <a16:creationId xmlns:a16="http://schemas.microsoft.com/office/drawing/2014/main" id="{B87FD017-6613-5F53-3C79-87C99029687E}"/>
              </a:ext>
            </a:extLst>
          </p:cNvPr>
          <p:cNvCxnSpPr/>
          <p:nvPr/>
        </p:nvCxnSpPr>
        <p:spPr>
          <a:xfrm>
            <a:off x="6031122" y="5890154"/>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53" name="矩形 52">
            <a:extLst>
              <a:ext uri="{FF2B5EF4-FFF2-40B4-BE49-F238E27FC236}">
                <a16:creationId xmlns:a16="http://schemas.microsoft.com/office/drawing/2014/main" id="{C6A2AF69-294D-3AF6-87EC-96DD85EF4213}"/>
              </a:ext>
            </a:extLst>
          </p:cNvPr>
          <p:cNvSpPr/>
          <p:nvPr/>
        </p:nvSpPr>
        <p:spPr>
          <a:xfrm>
            <a:off x="5889044" y="5883559"/>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线连接符 66">
            <a:extLst>
              <a:ext uri="{FF2B5EF4-FFF2-40B4-BE49-F238E27FC236}">
                <a16:creationId xmlns:a16="http://schemas.microsoft.com/office/drawing/2014/main" id="{C3BC868E-87E7-A377-7D3D-AC938F061338}"/>
              </a:ext>
            </a:extLst>
          </p:cNvPr>
          <p:cNvCxnSpPr/>
          <p:nvPr/>
        </p:nvCxnSpPr>
        <p:spPr>
          <a:xfrm>
            <a:off x="6178114" y="5890184"/>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60" name="直线连接符 66">
            <a:extLst>
              <a:ext uri="{FF2B5EF4-FFF2-40B4-BE49-F238E27FC236}">
                <a16:creationId xmlns:a16="http://schemas.microsoft.com/office/drawing/2014/main" id="{C8924228-0A9E-1912-CAF4-C89827BB0839}"/>
              </a:ext>
            </a:extLst>
          </p:cNvPr>
          <p:cNvCxnSpPr/>
          <p:nvPr/>
        </p:nvCxnSpPr>
        <p:spPr>
          <a:xfrm>
            <a:off x="5895518" y="6028117"/>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1" name="直线连接符 66">
            <a:extLst>
              <a:ext uri="{FF2B5EF4-FFF2-40B4-BE49-F238E27FC236}">
                <a16:creationId xmlns:a16="http://schemas.microsoft.com/office/drawing/2014/main" id="{82EE5A64-07BB-D239-CD81-54830E0D1036}"/>
              </a:ext>
            </a:extLst>
          </p:cNvPr>
          <p:cNvCxnSpPr/>
          <p:nvPr/>
        </p:nvCxnSpPr>
        <p:spPr>
          <a:xfrm>
            <a:off x="5882368" y="617193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3" name="直线连接符 66">
            <a:extLst>
              <a:ext uri="{FF2B5EF4-FFF2-40B4-BE49-F238E27FC236}">
                <a16:creationId xmlns:a16="http://schemas.microsoft.com/office/drawing/2014/main" id="{3E025AEC-8AB4-41C4-36FE-41A5132EAF97}"/>
              </a:ext>
            </a:extLst>
          </p:cNvPr>
          <p:cNvCxnSpPr/>
          <p:nvPr/>
        </p:nvCxnSpPr>
        <p:spPr>
          <a:xfrm>
            <a:off x="6034150" y="4503607"/>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65" name="矩形 64">
            <a:extLst>
              <a:ext uri="{FF2B5EF4-FFF2-40B4-BE49-F238E27FC236}">
                <a16:creationId xmlns:a16="http://schemas.microsoft.com/office/drawing/2014/main" id="{E12EBE90-F449-7BFF-A928-A9F397EC1A0F}"/>
              </a:ext>
            </a:extLst>
          </p:cNvPr>
          <p:cNvSpPr/>
          <p:nvPr/>
        </p:nvSpPr>
        <p:spPr>
          <a:xfrm>
            <a:off x="5897152" y="4497012"/>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直线连接符 66">
            <a:extLst>
              <a:ext uri="{FF2B5EF4-FFF2-40B4-BE49-F238E27FC236}">
                <a16:creationId xmlns:a16="http://schemas.microsoft.com/office/drawing/2014/main" id="{C2966715-CB55-C816-6BB2-3CA7D6AAB717}"/>
              </a:ext>
            </a:extLst>
          </p:cNvPr>
          <p:cNvCxnSpPr/>
          <p:nvPr/>
        </p:nvCxnSpPr>
        <p:spPr>
          <a:xfrm>
            <a:off x="6176718" y="4503637"/>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94" name="直线连接符 66">
            <a:extLst>
              <a:ext uri="{FF2B5EF4-FFF2-40B4-BE49-F238E27FC236}">
                <a16:creationId xmlns:a16="http://schemas.microsoft.com/office/drawing/2014/main" id="{5F69E048-1774-F9C8-2C7E-D2C1C2A3BFD7}"/>
              </a:ext>
            </a:extLst>
          </p:cNvPr>
          <p:cNvCxnSpPr/>
          <p:nvPr/>
        </p:nvCxnSpPr>
        <p:spPr>
          <a:xfrm>
            <a:off x="5901086" y="4638013"/>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96" name="直线连接符 66">
            <a:extLst>
              <a:ext uri="{FF2B5EF4-FFF2-40B4-BE49-F238E27FC236}">
                <a16:creationId xmlns:a16="http://schemas.microsoft.com/office/drawing/2014/main" id="{16EBBA61-2456-F244-0F27-8C174EEEAF84}"/>
              </a:ext>
            </a:extLst>
          </p:cNvPr>
          <p:cNvCxnSpPr/>
          <p:nvPr/>
        </p:nvCxnSpPr>
        <p:spPr>
          <a:xfrm>
            <a:off x="5904596" y="4783967"/>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02" name="矩形 101">
            <a:extLst>
              <a:ext uri="{FF2B5EF4-FFF2-40B4-BE49-F238E27FC236}">
                <a16:creationId xmlns:a16="http://schemas.microsoft.com/office/drawing/2014/main" id="{27716ED6-D588-8638-AF63-D07381B83121}"/>
              </a:ext>
            </a:extLst>
          </p:cNvPr>
          <p:cNvSpPr/>
          <p:nvPr/>
        </p:nvSpPr>
        <p:spPr>
          <a:xfrm>
            <a:off x="5906261" y="4505761"/>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5" name="矩形 104">
            <a:extLst>
              <a:ext uri="{FF2B5EF4-FFF2-40B4-BE49-F238E27FC236}">
                <a16:creationId xmlns:a16="http://schemas.microsoft.com/office/drawing/2014/main" id="{A9539557-CEF6-B8D1-FCBF-6B4027331612}"/>
              </a:ext>
            </a:extLst>
          </p:cNvPr>
          <p:cNvSpPr/>
          <p:nvPr/>
        </p:nvSpPr>
        <p:spPr>
          <a:xfrm>
            <a:off x="6193510" y="5449175"/>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矩形 106">
            <a:extLst>
              <a:ext uri="{FF2B5EF4-FFF2-40B4-BE49-F238E27FC236}">
                <a16:creationId xmlns:a16="http://schemas.microsoft.com/office/drawing/2014/main" id="{8251F623-A8AA-AA95-3B04-31DF626F4900}"/>
              </a:ext>
            </a:extLst>
          </p:cNvPr>
          <p:cNvSpPr/>
          <p:nvPr/>
        </p:nvSpPr>
        <p:spPr>
          <a:xfrm>
            <a:off x="6044077" y="463936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8" name="矩形 107">
            <a:extLst>
              <a:ext uri="{FF2B5EF4-FFF2-40B4-BE49-F238E27FC236}">
                <a16:creationId xmlns:a16="http://schemas.microsoft.com/office/drawing/2014/main" id="{A470A30C-70FE-BCD4-813A-973ACCFDF1FA}"/>
              </a:ext>
            </a:extLst>
          </p:cNvPr>
          <p:cNvSpPr/>
          <p:nvPr/>
        </p:nvSpPr>
        <p:spPr>
          <a:xfrm>
            <a:off x="6044246" y="4793836"/>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a16="http://schemas.microsoft.com/office/drawing/2014/main" id="{F05C5926-78D3-A7B8-A9E3-85EB88F5548D}"/>
              </a:ext>
            </a:extLst>
          </p:cNvPr>
          <p:cNvSpPr/>
          <p:nvPr/>
        </p:nvSpPr>
        <p:spPr>
          <a:xfrm>
            <a:off x="6193510" y="5158709"/>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0" name="矩形 109">
            <a:extLst>
              <a:ext uri="{FF2B5EF4-FFF2-40B4-BE49-F238E27FC236}">
                <a16:creationId xmlns:a16="http://schemas.microsoft.com/office/drawing/2014/main" id="{DA21CAF9-D2A6-60CE-4133-7A403D19C5A7}"/>
              </a:ext>
            </a:extLst>
          </p:cNvPr>
          <p:cNvSpPr/>
          <p:nvPr/>
        </p:nvSpPr>
        <p:spPr>
          <a:xfrm>
            <a:off x="5901509" y="5293219"/>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2" name="直线连接符 66">
            <a:extLst>
              <a:ext uri="{FF2B5EF4-FFF2-40B4-BE49-F238E27FC236}">
                <a16:creationId xmlns:a16="http://schemas.microsoft.com/office/drawing/2014/main" id="{71EC7E24-6DB7-C263-FADD-17334F04837A}"/>
              </a:ext>
            </a:extLst>
          </p:cNvPr>
          <p:cNvCxnSpPr/>
          <p:nvPr/>
        </p:nvCxnSpPr>
        <p:spPr>
          <a:xfrm>
            <a:off x="6034150" y="5157651"/>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133" name="矩形 132">
            <a:extLst>
              <a:ext uri="{FF2B5EF4-FFF2-40B4-BE49-F238E27FC236}">
                <a16:creationId xmlns:a16="http://schemas.microsoft.com/office/drawing/2014/main" id="{42A55BC9-1E56-D17E-98FD-6244EEBD3ABF}"/>
              </a:ext>
            </a:extLst>
          </p:cNvPr>
          <p:cNvSpPr/>
          <p:nvPr/>
        </p:nvSpPr>
        <p:spPr>
          <a:xfrm>
            <a:off x="5897152" y="5151056"/>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线连接符 66">
            <a:extLst>
              <a:ext uri="{FF2B5EF4-FFF2-40B4-BE49-F238E27FC236}">
                <a16:creationId xmlns:a16="http://schemas.microsoft.com/office/drawing/2014/main" id="{E05A52F1-7CA0-2DD4-4E65-3D787729DF19}"/>
              </a:ext>
            </a:extLst>
          </p:cNvPr>
          <p:cNvCxnSpPr/>
          <p:nvPr/>
        </p:nvCxnSpPr>
        <p:spPr>
          <a:xfrm>
            <a:off x="6196382" y="5158951"/>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135" name="直线连接符 66">
            <a:extLst>
              <a:ext uri="{FF2B5EF4-FFF2-40B4-BE49-F238E27FC236}">
                <a16:creationId xmlns:a16="http://schemas.microsoft.com/office/drawing/2014/main" id="{45CA2A47-6411-343E-0F10-F94324A1748D}"/>
              </a:ext>
            </a:extLst>
          </p:cNvPr>
          <p:cNvCxnSpPr/>
          <p:nvPr/>
        </p:nvCxnSpPr>
        <p:spPr>
          <a:xfrm>
            <a:off x="5903911" y="529118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137" name="直线连接符 66">
            <a:extLst>
              <a:ext uri="{FF2B5EF4-FFF2-40B4-BE49-F238E27FC236}">
                <a16:creationId xmlns:a16="http://schemas.microsoft.com/office/drawing/2014/main" id="{7C93BBEB-0544-20F2-617A-7C90E483415F}"/>
              </a:ext>
            </a:extLst>
          </p:cNvPr>
          <p:cNvCxnSpPr/>
          <p:nvPr/>
        </p:nvCxnSpPr>
        <p:spPr>
          <a:xfrm>
            <a:off x="5896498" y="5438489"/>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38" name="矩形 137">
            <a:extLst>
              <a:ext uri="{FF2B5EF4-FFF2-40B4-BE49-F238E27FC236}">
                <a16:creationId xmlns:a16="http://schemas.microsoft.com/office/drawing/2014/main" id="{72DE563C-B415-6BEF-C2D7-62ABDF9F332B}"/>
              </a:ext>
            </a:extLst>
          </p:cNvPr>
          <p:cNvSpPr/>
          <p:nvPr/>
        </p:nvSpPr>
        <p:spPr>
          <a:xfrm>
            <a:off x="6041571" y="5891135"/>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9" name="矩形 138">
            <a:extLst>
              <a:ext uri="{FF2B5EF4-FFF2-40B4-BE49-F238E27FC236}">
                <a16:creationId xmlns:a16="http://schemas.microsoft.com/office/drawing/2014/main" id="{76339FD2-4680-4011-532E-EC543C440F88}"/>
              </a:ext>
            </a:extLst>
          </p:cNvPr>
          <p:cNvSpPr/>
          <p:nvPr/>
        </p:nvSpPr>
        <p:spPr>
          <a:xfrm>
            <a:off x="6188758" y="6038455"/>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0" name="矩形 139">
            <a:extLst>
              <a:ext uri="{FF2B5EF4-FFF2-40B4-BE49-F238E27FC236}">
                <a16:creationId xmlns:a16="http://schemas.microsoft.com/office/drawing/2014/main" id="{27811D28-BB8E-963D-9C6E-3C33979B5BBF}"/>
              </a:ext>
            </a:extLst>
          </p:cNvPr>
          <p:cNvSpPr/>
          <p:nvPr/>
        </p:nvSpPr>
        <p:spPr>
          <a:xfrm>
            <a:off x="5897085" y="6180695"/>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42" name="连接符: 曲线 141">
            <a:extLst>
              <a:ext uri="{FF2B5EF4-FFF2-40B4-BE49-F238E27FC236}">
                <a16:creationId xmlns:a16="http://schemas.microsoft.com/office/drawing/2014/main" id="{6505027D-C28E-C7A0-52A9-775A98067FB8}"/>
              </a:ext>
            </a:extLst>
          </p:cNvPr>
          <p:cNvCxnSpPr>
            <a:cxnSpLocks/>
            <a:stCxn id="354" idx="3"/>
            <a:endCxn id="102" idx="1"/>
          </p:cNvCxnSpPr>
          <p:nvPr/>
        </p:nvCxnSpPr>
        <p:spPr>
          <a:xfrm flipV="1">
            <a:off x="5376898" y="4568761"/>
            <a:ext cx="529363" cy="531501"/>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4" name="连接符: 曲线 143">
            <a:extLst>
              <a:ext uri="{FF2B5EF4-FFF2-40B4-BE49-F238E27FC236}">
                <a16:creationId xmlns:a16="http://schemas.microsoft.com/office/drawing/2014/main" id="{CF50B217-0A0F-7A92-29DA-69F1B908E24A}"/>
              </a:ext>
            </a:extLst>
          </p:cNvPr>
          <p:cNvCxnSpPr>
            <a:cxnSpLocks/>
            <a:stCxn id="354" idx="3"/>
            <a:endCxn id="53" idx="1"/>
          </p:cNvCxnSpPr>
          <p:nvPr/>
        </p:nvCxnSpPr>
        <p:spPr>
          <a:xfrm>
            <a:off x="5376898" y="5100262"/>
            <a:ext cx="512146" cy="999297"/>
          </a:xfrm>
          <a:prstGeom prst="curvedConnector3">
            <a:avLst>
              <a:gd name="adj1" fmla="val 50000"/>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72" name="直接箭头连接符 171">
            <a:extLst>
              <a:ext uri="{FF2B5EF4-FFF2-40B4-BE49-F238E27FC236}">
                <a16:creationId xmlns:a16="http://schemas.microsoft.com/office/drawing/2014/main" id="{FB3C7E27-4A27-2772-D378-A8A462A874CC}"/>
              </a:ext>
            </a:extLst>
          </p:cNvPr>
          <p:cNvCxnSpPr>
            <a:cxnSpLocks/>
          </p:cNvCxnSpPr>
          <p:nvPr/>
        </p:nvCxnSpPr>
        <p:spPr>
          <a:xfrm>
            <a:off x="6404424" y="4742045"/>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4" name="文本框 173">
                <a:extLst>
                  <a:ext uri="{FF2B5EF4-FFF2-40B4-BE49-F238E27FC236}">
                    <a16:creationId xmlns:a16="http://schemas.microsoft.com/office/drawing/2014/main" id="{A60EDB65-02F0-3CE8-8876-DC21B3726C53}"/>
                  </a:ext>
                </a:extLst>
              </p:cNvPr>
              <p:cNvSpPr txBox="1"/>
              <p:nvPr/>
            </p:nvSpPr>
            <p:spPr>
              <a:xfrm>
                <a:off x="6017677" y="4912796"/>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174" name="文本框 173">
                <a:extLst>
                  <a:ext uri="{FF2B5EF4-FFF2-40B4-BE49-F238E27FC236}">
                    <a16:creationId xmlns:a16="http://schemas.microsoft.com/office/drawing/2014/main" id="{A60EDB65-02F0-3CE8-8876-DC21B3726C53}"/>
                  </a:ext>
                </a:extLst>
              </p:cNvPr>
              <p:cNvSpPr txBox="1">
                <a:spLocks noRot="1" noChangeAspect="1" noMove="1" noResize="1" noEditPoints="1" noAdjustHandles="1" noChangeArrowheads="1" noChangeShapeType="1" noTextEdit="1"/>
              </p:cNvSpPr>
              <p:nvPr/>
            </p:nvSpPr>
            <p:spPr>
              <a:xfrm>
                <a:off x="6017677" y="4912796"/>
                <a:ext cx="213776" cy="232949"/>
              </a:xfrm>
              <a:prstGeom prst="rect">
                <a:avLst/>
              </a:prstGeom>
              <a:blipFill>
                <a:blip r:embed="rId12"/>
                <a:stretch>
                  <a:fillRect l="-17143" r="-5714"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5" name="文本框 174">
                <a:extLst>
                  <a:ext uri="{FF2B5EF4-FFF2-40B4-BE49-F238E27FC236}">
                    <a16:creationId xmlns:a16="http://schemas.microsoft.com/office/drawing/2014/main" id="{36F4EBF5-1E96-9D0A-614F-CDBEA0946A84}"/>
                  </a:ext>
                </a:extLst>
              </p:cNvPr>
              <p:cNvSpPr txBox="1"/>
              <p:nvPr/>
            </p:nvSpPr>
            <p:spPr>
              <a:xfrm>
                <a:off x="6007845" y="5614038"/>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175" name="文本框 174">
                <a:extLst>
                  <a:ext uri="{FF2B5EF4-FFF2-40B4-BE49-F238E27FC236}">
                    <a16:creationId xmlns:a16="http://schemas.microsoft.com/office/drawing/2014/main" id="{36F4EBF5-1E96-9D0A-614F-CDBEA0946A84}"/>
                  </a:ext>
                </a:extLst>
              </p:cNvPr>
              <p:cNvSpPr txBox="1">
                <a:spLocks noRot="1" noChangeAspect="1" noMove="1" noResize="1" noEditPoints="1" noAdjustHandles="1" noChangeArrowheads="1" noChangeShapeType="1" noTextEdit="1"/>
              </p:cNvSpPr>
              <p:nvPr/>
            </p:nvSpPr>
            <p:spPr>
              <a:xfrm>
                <a:off x="6007845" y="5614038"/>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6" name="文本框 175">
                <a:extLst>
                  <a:ext uri="{FF2B5EF4-FFF2-40B4-BE49-F238E27FC236}">
                    <a16:creationId xmlns:a16="http://schemas.microsoft.com/office/drawing/2014/main" id="{884BDB0D-903C-2321-065F-C14CBEEF47AF}"/>
                  </a:ext>
                </a:extLst>
              </p:cNvPr>
              <p:cNvSpPr txBox="1"/>
              <p:nvPr/>
            </p:nvSpPr>
            <p:spPr>
              <a:xfrm>
                <a:off x="6007845" y="6299426"/>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176" name="文本框 175">
                <a:extLst>
                  <a:ext uri="{FF2B5EF4-FFF2-40B4-BE49-F238E27FC236}">
                    <a16:creationId xmlns:a16="http://schemas.microsoft.com/office/drawing/2014/main" id="{884BDB0D-903C-2321-065F-C14CBEEF47AF}"/>
                  </a:ext>
                </a:extLst>
              </p:cNvPr>
              <p:cNvSpPr txBox="1">
                <a:spLocks noRot="1" noChangeAspect="1" noMove="1" noResize="1" noEditPoints="1" noAdjustHandles="1" noChangeArrowheads="1" noChangeShapeType="1" noTextEdit="1"/>
              </p:cNvSpPr>
              <p:nvPr/>
            </p:nvSpPr>
            <p:spPr>
              <a:xfrm>
                <a:off x="6007845" y="6299426"/>
                <a:ext cx="207173" cy="215444"/>
              </a:xfrm>
              <a:prstGeom prst="rect">
                <a:avLst/>
              </a:prstGeom>
              <a:blipFill>
                <a:blip r:embed="rId14"/>
                <a:stretch>
                  <a:fillRect l="-17647" b="-8333"/>
                </a:stretch>
              </a:blipFill>
            </p:spPr>
            <p:txBody>
              <a:bodyPr/>
              <a:lstStyle/>
              <a:p>
                <a:r>
                  <a:rPr lang="zh-CN" altLang="en-US">
                    <a:noFill/>
                  </a:rPr>
                  <a:t> </a:t>
                </a:r>
              </a:p>
            </p:txBody>
          </p:sp>
        </mc:Fallback>
      </mc:AlternateContent>
      <p:cxnSp>
        <p:nvCxnSpPr>
          <p:cNvPr id="183" name="连接符: 曲线 182">
            <a:extLst>
              <a:ext uri="{FF2B5EF4-FFF2-40B4-BE49-F238E27FC236}">
                <a16:creationId xmlns:a16="http://schemas.microsoft.com/office/drawing/2014/main" id="{7E6FA175-6AC5-90E8-A661-EF15FD86984F}"/>
              </a:ext>
            </a:extLst>
          </p:cNvPr>
          <p:cNvCxnSpPr>
            <a:cxnSpLocks/>
            <a:stCxn id="354" idx="3"/>
            <a:endCxn id="133" idx="1"/>
          </p:cNvCxnSpPr>
          <p:nvPr/>
        </p:nvCxnSpPr>
        <p:spPr>
          <a:xfrm>
            <a:off x="5376898" y="5100262"/>
            <a:ext cx="520254" cy="266794"/>
          </a:xfrm>
          <a:prstGeom prst="curvedConnector3">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sp>
        <p:nvSpPr>
          <p:cNvPr id="186" name="矩形 185">
            <a:extLst>
              <a:ext uri="{FF2B5EF4-FFF2-40B4-BE49-F238E27FC236}">
                <a16:creationId xmlns:a16="http://schemas.microsoft.com/office/drawing/2014/main" id="{07363556-081D-AFDA-093B-21AF22F07BB7}"/>
              </a:ext>
            </a:extLst>
          </p:cNvPr>
          <p:cNvSpPr/>
          <p:nvPr/>
        </p:nvSpPr>
        <p:spPr>
          <a:xfrm>
            <a:off x="5805190" y="4427564"/>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文本框 187">
            <a:extLst>
              <a:ext uri="{FF2B5EF4-FFF2-40B4-BE49-F238E27FC236}">
                <a16:creationId xmlns:a16="http://schemas.microsoft.com/office/drawing/2014/main" id="{CC853526-DB62-FB4D-2F18-1154DF4D7B7B}"/>
              </a:ext>
            </a:extLst>
          </p:cNvPr>
          <p:cNvSpPr txBox="1"/>
          <p:nvPr/>
        </p:nvSpPr>
        <p:spPr>
          <a:xfrm>
            <a:off x="5123675" y="6512753"/>
            <a:ext cx="1797934"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191" name="文本框 190">
            <a:extLst>
              <a:ext uri="{FF2B5EF4-FFF2-40B4-BE49-F238E27FC236}">
                <a16:creationId xmlns:a16="http://schemas.microsoft.com/office/drawing/2014/main" id="{3233AA12-31AD-3729-DD91-7E6EDF8A5A66}"/>
              </a:ext>
            </a:extLst>
          </p:cNvPr>
          <p:cNvSpPr txBox="1"/>
          <p:nvPr/>
        </p:nvSpPr>
        <p:spPr>
          <a:xfrm>
            <a:off x="6288408" y="4279042"/>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zh-CN" altLang="en-US" sz="1400" dirty="0">
                <a:latin typeface="Times New Roman" panose="02020603050405020304" pitchFamily="18" charset="0"/>
                <a:cs typeface="Times New Roman" panose="02020603050405020304" pitchFamily="18" charset="0"/>
              </a:rPr>
              <a:t>level</a:t>
            </a:r>
          </a:p>
        </p:txBody>
      </p:sp>
      <p:cxnSp>
        <p:nvCxnSpPr>
          <p:cNvPr id="192" name="直接箭头连接符 191">
            <a:extLst>
              <a:ext uri="{FF2B5EF4-FFF2-40B4-BE49-F238E27FC236}">
                <a16:creationId xmlns:a16="http://schemas.microsoft.com/office/drawing/2014/main" id="{AD51361D-28F6-C59C-A4A3-5D5EDEECEC7D}"/>
              </a:ext>
            </a:extLst>
          </p:cNvPr>
          <p:cNvCxnSpPr>
            <a:cxnSpLocks/>
          </p:cNvCxnSpPr>
          <p:nvPr/>
        </p:nvCxnSpPr>
        <p:spPr>
          <a:xfrm>
            <a:off x="6419954" y="5395890"/>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193" name="直接箭头连接符 192">
            <a:extLst>
              <a:ext uri="{FF2B5EF4-FFF2-40B4-BE49-F238E27FC236}">
                <a16:creationId xmlns:a16="http://schemas.microsoft.com/office/drawing/2014/main" id="{10A2EAB1-3FAD-B187-D9AF-447B77DC7256}"/>
              </a:ext>
            </a:extLst>
          </p:cNvPr>
          <p:cNvCxnSpPr>
            <a:cxnSpLocks/>
          </p:cNvCxnSpPr>
          <p:nvPr/>
        </p:nvCxnSpPr>
        <p:spPr>
          <a:xfrm>
            <a:off x="6418017" y="6123477"/>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194" name="文本框 193">
            <a:extLst>
              <a:ext uri="{FF2B5EF4-FFF2-40B4-BE49-F238E27FC236}">
                <a16:creationId xmlns:a16="http://schemas.microsoft.com/office/drawing/2014/main" id="{588D5B78-EF89-8EF7-9B57-5E5DC8E9C03B}"/>
              </a:ext>
            </a:extLst>
          </p:cNvPr>
          <p:cNvSpPr txBox="1"/>
          <p:nvPr/>
        </p:nvSpPr>
        <p:spPr>
          <a:xfrm>
            <a:off x="6298240" y="4921201"/>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zh-CN" altLang="en-US" sz="1400" dirty="0">
                <a:latin typeface="Times New Roman" panose="02020603050405020304" pitchFamily="18" charset="0"/>
                <a:cs typeface="Times New Roman" panose="02020603050405020304" pitchFamily="18" charset="0"/>
              </a:rPr>
              <a:t>level</a:t>
            </a:r>
          </a:p>
        </p:txBody>
      </p:sp>
      <p:sp>
        <p:nvSpPr>
          <p:cNvPr id="196" name="文本框 195">
            <a:extLst>
              <a:ext uri="{FF2B5EF4-FFF2-40B4-BE49-F238E27FC236}">
                <a16:creationId xmlns:a16="http://schemas.microsoft.com/office/drawing/2014/main" id="{629C233D-AF3F-DF6A-4341-22A0036183FF}"/>
              </a:ext>
            </a:extLst>
          </p:cNvPr>
          <p:cNvSpPr txBox="1"/>
          <p:nvPr/>
        </p:nvSpPr>
        <p:spPr>
          <a:xfrm>
            <a:off x="6298240" y="5634040"/>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zh-CN" altLang="en-US" sz="1400" dirty="0">
                <a:latin typeface="Times New Roman" panose="02020603050405020304" pitchFamily="18" charset="0"/>
                <a:cs typeface="Times New Roman" panose="02020603050405020304" pitchFamily="18" charset="0"/>
              </a:rPr>
              <a:t>level</a:t>
            </a:r>
          </a:p>
        </p:txBody>
      </p:sp>
      <p:sp>
        <p:nvSpPr>
          <p:cNvPr id="203" name="矩形: 圆角 202">
            <a:extLst>
              <a:ext uri="{FF2B5EF4-FFF2-40B4-BE49-F238E27FC236}">
                <a16:creationId xmlns:a16="http://schemas.microsoft.com/office/drawing/2014/main" id="{8666FA8F-77CC-05A4-05A5-09F461BD4722}"/>
              </a:ext>
            </a:extLst>
          </p:cNvPr>
          <p:cNvSpPr/>
          <p:nvPr/>
        </p:nvSpPr>
        <p:spPr>
          <a:xfrm>
            <a:off x="6851333" y="4649344"/>
            <a:ext cx="462116" cy="1749845"/>
          </a:xfrm>
          <a:prstGeom prst="roundRect">
            <a:avLst/>
          </a:prstGeom>
          <a:solidFill>
            <a:srgbClr val="C5E0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7" name="文本框 216">
            <a:extLst>
              <a:ext uri="{FF2B5EF4-FFF2-40B4-BE49-F238E27FC236}">
                <a16:creationId xmlns:a16="http://schemas.microsoft.com/office/drawing/2014/main" id="{51DCD9EF-B2CC-0C29-228E-B2341076DEEA}"/>
              </a:ext>
            </a:extLst>
          </p:cNvPr>
          <p:cNvSpPr txBox="1"/>
          <p:nvPr/>
        </p:nvSpPr>
        <p:spPr>
          <a:xfrm rot="5400000">
            <a:off x="6355609" y="5570290"/>
            <a:ext cx="1493843" cy="307777"/>
          </a:xfrm>
          <a:prstGeom prst="rect">
            <a:avLst/>
          </a:prstGeom>
          <a:noFill/>
        </p:spPr>
        <p:txBody>
          <a:bodyPr wrap="square">
            <a:spAutoFit/>
          </a:bodyPr>
          <a:lstStyle/>
          <a:p>
            <a:r>
              <a:rPr lang="en-US" altLang="zh-CN" sz="1400" dirty="0">
                <a:solidFill>
                  <a:srgbClr val="FF0000"/>
                </a:solidFill>
                <a:latin typeface="Times New Roman" panose="02020603050405020304" pitchFamily="18" charset="0"/>
                <a:cs typeface="Times New Roman" panose="02020603050405020304" pitchFamily="18" charset="0"/>
              </a:rPr>
              <a:t>Error output ?</a:t>
            </a:r>
            <a:endParaRPr lang="zh-CN" altLang="en-US" sz="1400" dirty="0">
              <a:solidFill>
                <a:srgbClr val="FF0000"/>
              </a:solidFill>
              <a:latin typeface="Times New Roman" panose="02020603050405020304" pitchFamily="18" charset="0"/>
              <a:cs typeface="Times New Roman" panose="02020603050405020304" pitchFamily="18" charset="0"/>
            </a:endParaRPr>
          </a:p>
        </p:txBody>
      </p:sp>
      <p:sp>
        <p:nvSpPr>
          <p:cNvPr id="220" name="文本框 219">
            <a:extLst>
              <a:ext uri="{FF2B5EF4-FFF2-40B4-BE49-F238E27FC236}">
                <a16:creationId xmlns:a16="http://schemas.microsoft.com/office/drawing/2014/main" id="{5BB485F5-8192-9EEB-66D3-E659A7EB481B}"/>
              </a:ext>
            </a:extLst>
          </p:cNvPr>
          <p:cNvSpPr txBox="1"/>
          <p:nvPr/>
        </p:nvSpPr>
        <p:spPr>
          <a:xfrm>
            <a:off x="1561168" y="5524300"/>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224" name="椭圆 223">
            <a:extLst>
              <a:ext uri="{FF2B5EF4-FFF2-40B4-BE49-F238E27FC236}">
                <a16:creationId xmlns:a16="http://schemas.microsoft.com/office/drawing/2014/main" id="{4C8C40C2-8FB1-4BB7-54AF-9DD35E12183F}"/>
              </a:ext>
            </a:extLst>
          </p:cNvPr>
          <p:cNvSpPr/>
          <p:nvPr/>
        </p:nvSpPr>
        <p:spPr>
          <a:xfrm>
            <a:off x="7614810" y="140104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5" name="椭圆 224">
            <a:extLst>
              <a:ext uri="{FF2B5EF4-FFF2-40B4-BE49-F238E27FC236}">
                <a16:creationId xmlns:a16="http://schemas.microsoft.com/office/drawing/2014/main" id="{9F683535-0625-29EB-E8FB-19EF6349239B}"/>
              </a:ext>
            </a:extLst>
          </p:cNvPr>
          <p:cNvSpPr/>
          <p:nvPr/>
        </p:nvSpPr>
        <p:spPr>
          <a:xfrm>
            <a:off x="7985234" y="178571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6" name="椭圆 225">
            <a:extLst>
              <a:ext uri="{FF2B5EF4-FFF2-40B4-BE49-F238E27FC236}">
                <a16:creationId xmlns:a16="http://schemas.microsoft.com/office/drawing/2014/main" id="{790DE3BE-1C3B-18CC-8461-A5F7780D6FEC}"/>
              </a:ext>
            </a:extLst>
          </p:cNvPr>
          <p:cNvSpPr/>
          <p:nvPr/>
        </p:nvSpPr>
        <p:spPr>
          <a:xfrm>
            <a:off x="8027035" y="88880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37" name="椭圆 236">
            <a:extLst>
              <a:ext uri="{FF2B5EF4-FFF2-40B4-BE49-F238E27FC236}">
                <a16:creationId xmlns:a16="http://schemas.microsoft.com/office/drawing/2014/main" id="{959FDA6A-0B83-1570-8C8B-F20992DC6273}"/>
              </a:ext>
            </a:extLst>
          </p:cNvPr>
          <p:cNvSpPr/>
          <p:nvPr/>
        </p:nvSpPr>
        <p:spPr>
          <a:xfrm>
            <a:off x="8114558" y="1364260"/>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39" name="椭圆 238">
            <a:extLst>
              <a:ext uri="{FF2B5EF4-FFF2-40B4-BE49-F238E27FC236}">
                <a16:creationId xmlns:a16="http://schemas.microsoft.com/office/drawing/2014/main" id="{433498F6-E885-55B5-CDC7-4A5A5F7A64BA}"/>
              </a:ext>
            </a:extLst>
          </p:cNvPr>
          <p:cNvSpPr/>
          <p:nvPr/>
        </p:nvSpPr>
        <p:spPr>
          <a:xfrm>
            <a:off x="8416152" y="163219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1" name="椭圆 240">
            <a:extLst>
              <a:ext uri="{FF2B5EF4-FFF2-40B4-BE49-F238E27FC236}">
                <a16:creationId xmlns:a16="http://schemas.microsoft.com/office/drawing/2014/main" id="{C3281CCD-1B69-8795-7B8E-DA32AFED88B4}"/>
              </a:ext>
            </a:extLst>
          </p:cNvPr>
          <p:cNvSpPr/>
          <p:nvPr/>
        </p:nvSpPr>
        <p:spPr>
          <a:xfrm>
            <a:off x="8409445" y="108041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42" name="直接连接符 241">
            <a:extLst>
              <a:ext uri="{FF2B5EF4-FFF2-40B4-BE49-F238E27FC236}">
                <a16:creationId xmlns:a16="http://schemas.microsoft.com/office/drawing/2014/main" id="{1DE5F7A1-A24B-2E33-5658-B8B0F9202400}"/>
              </a:ext>
            </a:extLst>
          </p:cNvPr>
          <p:cNvCxnSpPr>
            <a:cxnSpLocks/>
            <a:stCxn id="237" idx="0"/>
            <a:endCxn id="226" idx="4"/>
          </p:cNvCxnSpPr>
          <p:nvPr/>
        </p:nvCxnSpPr>
        <p:spPr>
          <a:xfrm flipH="1" flipV="1">
            <a:off x="8091329" y="1024539"/>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44" name="直接连接符 243">
            <a:extLst>
              <a:ext uri="{FF2B5EF4-FFF2-40B4-BE49-F238E27FC236}">
                <a16:creationId xmlns:a16="http://schemas.microsoft.com/office/drawing/2014/main" id="{730B8883-F763-B2FC-67F6-6DC3A1E0E307}"/>
              </a:ext>
            </a:extLst>
          </p:cNvPr>
          <p:cNvCxnSpPr>
            <a:cxnSpLocks/>
            <a:stCxn id="224" idx="7"/>
            <a:endCxn id="226" idx="2"/>
          </p:cNvCxnSpPr>
          <p:nvPr/>
        </p:nvCxnSpPr>
        <p:spPr>
          <a:xfrm flipV="1">
            <a:off x="7724567" y="95667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45" name="直接连接符 244">
            <a:extLst>
              <a:ext uri="{FF2B5EF4-FFF2-40B4-BE49-F238E27FC236}">
                <a16:creationId xmlns:a16="http://schemas.microsoft.com/office/drawing/2014/main" id="{CAA36FD2-6DE6-D12B-EA82-DBB9ED74AC09}"/>
              </a:ext>
            </a:extLst>
          </p:cNvPr>
          <p:cNvCxnSpPr>
            <a:cxnSpLocks/>
            <a:stCxn id="225" idx="1"/>
            <a:endCxn id="224" idx="5"/>
          </p:cNvCxnSpPr>
          <p:nvPr/>
        </p:nvCxnSpPr>
        <p:spPr>
          <a:xfrm flipH="1" flipV="1">
            <a:off x="7724567" y="151689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46" name="直接连接符 245">
            <a:extLst>
              <a:ext uri="{FF2B5EF4-FFF2-40B4-BE49-F238E27FC236}">
                <a16:creationId xmlns:a16="http://schemas.microsoft.com/office/drawing/2014/main" id="{634A8F4C-56BB-BB50-DF5A-BC62301D54A4}"/>
              </a:ext>
            </a:extLst>
          </p:cNvPr>
          <p:cNvCxnSpPr>
            <a:cxnSpLocks/>
            <a:stCxn id="225" idx="7"/>
            <a:endCxn id="237" idx="4"/>
          </p:cNvCxnSpPr>
          <p:nvPr/>
        </p:nvCxnSpPr>
        <p:spPr>
          <a:xfrm flipV="1">
            <a:off x="8094991" y="149999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247" name="直接连接符 246">
            <a:extLst>
              <a:ext uri="{FF2B5EF4-FFF2-40B4-BE49-F238E27FC236}">
                <a16:creationId xmlns:a16="http://schemas.microsoft.com/office/drawing/2014/main" id="{7F57BA6D-5AE1-04E5-DA30-5940DF21128C}"/>
              </a:ext>
            </a:extLst>
          </p:cNvPr>
          <p:cNvCxnSpPr>
            <a:cxnSpLocks/>
            <a:stCxn id="237" idx="7"/>
            <a:endCxn id="241" idx="3"/>
          </p:cNvCxnSpPr>
          <p:nvPr/>
        </p:nvCxnSpPr>
        <p:spPr>
          <a:xfrm flipV="1">
            <a:off x="8224315" y="119627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248" name="直接连接符 247">
            <a:extLst>
              <a:ext uri="{FF2B5EF4-FFF2-40B4-BE49-F238E27FC236}">
                <a16:creationId xmlns:a16="http://schemas.microsoft.com/office/drawing/2014/main" id="{006C6352-0AD7-40F9-17D1-DB2DD63467BE}"/>
              </a:ext>
            </a:extLst>
          </p:cNvPr>
          <p:cNvCxnSpPr>
            <a:cxnSpLocks/>
            <a:stCxn id="239" idx="1"/>
          </p:cNvCxnSpPr>
          <p:nvPr/>
        </p:nvCxnSpPr>
        <p:spPr>
          <a:xfrm flipH="1" flipV="1">
            <a:off x="8227166" y="145484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249" name="直接连接符 248">
            <a:extLst>
              <a:ext uri="{FF2B5EF4-FFF2-40B4-BE49-F238E27FC236}">
                <a16:creationId xmlns:a16="http://schemas.microsoft.com/office/drawing/2014/main" id="{C283F9E7-416D-2A34-6D2C-4158762BB3FB}"/>
              </a:ext>
            </a:extLst>
          </p:cNvPr>
          <p:cNvCxnSpPr>
            <a:cxnSpLocks/>
            <a:stCxn id="239" idx="0"/>
            <a:endCxn id="241" idx="4"/>
          </p:cNvCxnSpPr>
          <p:nvPr/>
        </p:nvCxnSpPr>
        <p:spPr>
          <a:xfrm flipH="1" flipV="1">
            <a:off x="8473739" y="121615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250" name="图片 249">
            <a:extLst>
              <a:ext uri="{FF2B5EF4-FFF2-40B4-BE49-F238E27FC236}">
                <a16:creationId xmlns:a16="http://schemas.microsoft.com/office/drawing/2014/main" id="{85B0BBC5-3FE5-7632-948E-4901229EE7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4352" y="703818"/>
            <a:ext cx="277200" cy="277200"/>
          </a:xfrm>
          <a:prstGeom prst="rect">
            <a:avLst/>
          </a:prstGeom>
        </p:spPr>
      </p:pic>
      <p:pic>
        <p:nvPicPr>
          <p:cNvPr id="251" name="图片 250">
            <a:extLst>
              <a:ext uri="{FF2B5EF4-FFF2-40B4-BE49-F238E27FC236}">
                <a16:creationId xmlns:a16="http://schemas.microsoft.com/office/drawing/2014/main" id="{052EE31D-E9E0-0FAC-BC8D-7B5330426C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6006" y="1284544"/>
            <a:ext cx="277200" cy="277200"/>
          </a:xfrm>
          <a:prstGeom prst="rect">
            <a:avLst/>
          </a:prstGeom>
        </p:spPr>
      </p:pic>
      <p:pic>
        <p:nvPicPr>
          <p:cNvPr id="252" name="图片 251">
            <a:extLst>
              <a:ext uri="{FF2B5EF4-FFF2-40B4-BE49-F238E27FC236}">
                <a16:creationId xmlns:a16="http://schemas.microsoft.com/office/drawing/2014/main" id="{4FF08960-B624-54B7-85E7-F8C9197EDE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0316" y="1085014"/>
            <a:ext cx="277200" cy="277200"/>
          </a:xfrm>
          <a:prstGeom prst="rect">
            <a:avLst/>
          </a:prstGeom>
        </p:spPr>
      </p:pic>
      <p:pic>
        <p:nvPicPr>
          <p:cNvPr id="253" name="图片 252">
            <a:extLst>
              <a:ext uri="{FF2B5EF4-FFF2-40B4-BE49-F238E27FC236}">
                <a16:creationId xmlns:a16="http://schemas.microsoft.com/office/drawing/2014/main" id="{A200D2F2-D5C0-9A05-F5BB-36263AC8E5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5849" y="1765706"/>
            <a:ext cx="277200" cy="277200"/>
          </a:xfrm>
          <a:prstGeom prst="rect">
            <a:avLst/>
          </a:prstGeom>
        </p:spPr>
      </p:pic>
      <p:pic>
        <p:nvPicPr>
          <p:cNvPr id="254" name="图片 253">
            <a:extLst>
              <a:ext uri="{FF2B5EF4-FFF2-40B4-BE49-F238E27FC236}">
                <a16:creationId xmlns:a16="http://schemas.microsoft.com/office/drawing/2014/main" id="{F62E0D8A-A9E0-B317-7D32-54D874CD2D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7084" y="821869"/>
            <a:ext cx="277200" cy="277200"/>
          </a:xfrm>
          <a:prstGeom prst="rect">
            <a:avLst/>
          </a:prstGeom>
        </p:spPr>
      </p:pic>
      <p:pic>
        <p:nvPicPr>
          <p:cNvPr id="255" name="图片 254">
            <a:extLst>
              <a:ext uri="{FF2B5EF4-FFF2-40B4-BE49-F238E27FC236}">
                <a16:creationId xmlns:a16="http://schemas.microsoft.com/office/drawing/2014/main" id="{076B5A9B-70C8-0271-90F0-A6B1277335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8833" y="1615351"/>
            <a:ext cx="277200" cy="277200"/>
          </a:xfrm>
          <a:prstGeom prst="rect">
            <a:avLst/>
          </a:prstGeom>
        </p:spPr>
      </p:pic>
      <p:sp>
        <p:nvSpPr>
          <p:cNvPr id="359" name="文本框 358">
            <a:extLst>
              <a:ext uri="{FF2B5EF4-FFF2-40B4-BE49-F238E27FC236}">
                <a16:creationId xmlns:a16="http://schemas.microsoft.com/office/drawing/2014/main" id="{1E4C9849-69B4-CC41-D847-A8D8EE95888E}"/>
              </a:ext>
            </a:extLst>
          </p:cNvPr>
          <p:cNvSpPr txBox="1"/>
          <p:nvPr/>
        </p:nvSpPr>
        <p:spPr>
          <a:xfrm>
            <a:off x="7981623" y="157444"/>
            <a:ext cx="3645598"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1) Homologous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360" name="图片 359">
            <a:extLst>
              <a:ext uri="{FF2B5EF4-FFF2-40B4-BE49-F238E27FC236}">
                <a16:creationId xmlns:a16="http://schemas.microsoft.com/office/drawing/2014/main" id="{D23CDA25-F057-D90F-E9E3-0E36D1C7C2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14744" y="1112783"/>
            <a:ext cx="644266" cy="644266"/>
          </a:xfrm>
          <a:prstGeom prst="rect">
            <a:avLst/>
          </a:prstGeom>
        </p:spPr>
      </p:pic>
      <p:sp>
        <p:nvSpPr>
          <p:cNvPr id="365" name="文本框 364">
            <a:extLst>
              <a:ext uri="{FF2B5EF4-FFF2-40B4-BE49-F238E27FC236}">
                <a16:creationId xmlns:a16="http://schemas.microsoft.com/office/drawing/2014/main" id="{67337DC3-C388-1DB6-8E02-6F2415005E8B}"/>
              </a:ext>
            </a:extLst>
          </p:cNvPr>
          <p:cNvSpPr txBox="1"/>
          <p:nvPr/>
        </p:nvSpPr>
        <p:spPr>
          <a:xfrm>
            <a:off x="7368227" y="1938563"/>
            <a:ext cx="1471878"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Homologous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366" name="直接箭头连接符 365">
            <a:extLst>
              <a:ext uri="{FF2B5EF4-FFF2-40B4-BE49-F238E27FC236}">
                <a16:creationId xmlns:a16="http://schemas.microsoft.com/office/drawing/2014/main" id="{E48D9596-868F-5EE0-1F0F-82D35D9DC117}"/>
              </a:ext>
            </a:extLst>
          </p:cNvPr>
          <p:cNvCxnSpPr>
            <a:cxnSpLocks/>
          </p:cNvCxnSpPr>
          <p:nvPr/>
        </p:nvCxnSpPr>
        <p:spPr>
          <a:xfrm>
            <a:off x="8484433" y="1414676"/>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4" name="文本框 373">
            <a:extLst>
              <a:ext uri="{FF2B5EF4-FFF2-40B4-BE49-F238E27FC236}">
                <a16:creationId xmlns:a16="http://schemas.microsoft.com/office/drawing/2014/main" id="{3EF7CB6A-1DDE-5DF8-0503-E171C2BD0AAA}"/>
              </a:ext>
            </a:extLst>
          </p:cNvPr>
          <p:cNvSpPr txBox="1"/>
          <p:nvPr/>
        </p:nvSpPr>
        <p:spPr>
          <a:xfrm>
            <a:off x="8611643" y="17395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375" name="文本框 374">
            <a:extLst>
              <a:ext uri="{FF2B5EF4-FFF2-40B4-BE49-F238E27FC236}">
                <a16:creationId xmlns:a16="http://schemas.microsoft.com/office/drawing/2014/main" id="{032AF951-5081-FF92-7ABE-8767CC4C5C8B}"/>
              </a:ext>
            </a:extLst>
          </p:cNvPr>
          <p:cNvSpPr txBox="1"/>
          <p:nvPr/>
        </p:nvSpPr>
        <p:spPr>
          <a:xfrm>
            <a:off x="9605830" y="1772713"/>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cxnSp>
        <p:nvCxnSpPr>
          <p:cNvPr id="377" name="直线连接符 66">
            <a:extLst>
              <a:ext uri="{FF2B5EF4-FFF2-40B4-BE49-F238E27FC236}">
                <a16:creationId xmlns:a16="http://schemas.microsoft.com/office/drawing/2014/main" id="{1404FDAD-7976-FBD3-0DE1-E6B14D8440A6}"/>
              </a:ext>
            </a:extLst>
          </p:cNvPr>
          <p:cNvCxnSpPr/>
          <p:nvPr/>
        </p:nvCxnSpPr>
        <p:spPr>
          <a:xfrm>
            <a:off x="10917066" y="192246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78" name="矩形 377">
            <a:extLst>
              <a:ext uri="{FF2B5EF4-FFF2-40B4-BE49-F238E27FC236}">
                <a16:creationId xmlns:a16="http://schemas.microsoft.com/office/drawing/2014/main" id="{B2DBA138-6333-1891-DC2B-BCE2D5749D63}"/>
              </a:ext>
            </a:extLst>
          </p:cNvPr>
          <p:cNvSpPr/>
          <p:nvPr/>
        </p:nvSpPr>
        <p:spPr>
          <a:xfrm>
            <a:off x="10774988" y="191587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9" name="直线连接符 66">
            <a:extLst>
              <a:ext uri="{FF2B5EF4-FFF2-40B4-BE49-F238E27FC236}">
                <a16:creationId xmlns:a16="http://schemas.microsoft.com/office/drawing/2014/main" id="{6C434A46-FE2E-07F4-5BDE-9687A7719A64}"/>
              </a:ext>
            </a:extLst>
          </p:cNvPr>
          <p:cNvCxnSpPr/>
          <p:nvPr/>
        </p:nvCxnSpPr>
        <p:spPr>
          <a:xfrm>
            <a:off x="11064058" y="192249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0" name="直线连接符 66">
            <a:extLst>
              <a:ext uri="{FF2B5EF4-FFF2-40B4-BE49-F238E27FC236}">
                <a16:creationId xmlns:a16="http://schemas.microsoft.com/office/drawing/2014/main" id="{917A4E9C-FA8D-5F7B-98CD-04465D95393F}"/>
              </a:ext>
            </a:extLst>
          </p:cNvPr>
          <p:cNvCxnSpPr/>
          <p:nvPr/>
        </p:nvCxnSpPr>
        <p:spPr>
          <a:xfrm>
            <a:off x="10781462" y="206043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1" name="直线连接符 66">
            <a:extLst>
              <a:ext uri="{FF2B5EF4-FFF2-40B4-BE49-F238E27FC236}">
                <a16:creationId xmlns:a16="http://schemas.microsoft.com/office/drawing/2014/main" id="{AB996274-D7AE-289C-1B11-82332265FBDA}"/>
              </a:ext>
            </a:extLst>
          </p:cNvPr>
          <p:cNvCxnSpPr/>
          <p:nvPr/>
        </p:nvCxnSpPr>
        <p:spPr>
          <a:xfrm>
            <a:off x="10768312" y="220424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2" name="直线连接符 66">
            <a:extLst>
              <a:ext uri="{FF2B5EF4-FFF2-40B4-BE49-F238E27FC236}">
                <a16:creationId xmlns:a16="http://schemas.microsoft.com/office/drawing/2014/main" id="{89CD51C1-D8F8-E5B0-649B-E81411026079}"/>
              </a:ext>
            </a:extLst>
          </p:cNvPr>
          <p:cNvCxnSpPr/>
          <p:nvPr/>
        </p:nvCxnSpPr>
        <p:spPr>
          <a:xfrm>
            <a:off x="10920094" y="53592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83" name="矩形 382">
            <a:extLst>
              <a:ext uri="{FF2B5EF4-FFF2-40B4-BE49-F238E27FC236}">
                <a16:creationId xmlns:a16="http://schemas.microsoft.com/office/drawing/2014/main" id="{48F74535-A6C6-55DC-4F19-0AD3301B8B4C}"/>
              </a:ext>
            </a:extLst>
          </p:cNvPr>
          <p:cNvSpPr/>
          <p:nvPr/>
        </p:nvSpPr>
        <p:spPr>
          <a:xfrm>
            <a:off x="10783096" y="52932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4" name="直线连接符 66">
            <a:extLst>
              <a:ext uri="{FF2B5EF4-FFF2-40B4-BE49-F238E27FC236}">
                <a16:creationId xmlns:a16="http://schemas.microsoft.com/office/drawing/2014/main" id="{022AED16-82D5-9399-253A-AAD4F5FDDD2F}"/>
              </a:ext>
            </a:extLst>
          </p:cNvPr>
          <p:cNvCxnSpPr/>
          <p:nvPr/>
        </p:nvCxnSpPr>
        <p:spPr>
          <a:xfrm>
            <a:off x="11062662" y="53595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5" name="直线连接符 66">
            <a:extLst>
              <a:ext uri="{FF2B5EF4-FFF2-40B4-BE49-F238E27FC236}">
                <a16:creationId xmlns:a16="http://schemas.microsoft.com/office/drawing/2014/main" id="{E5A069F1-FB6D-2681-3040-CEBAC58F3402}"/>
              </a:ext>
            </a:extLst>
          </p:cNvPr>
          <p:cNvCxnSpPr/>
          <p:nvPr/>
        </p:nvCxnSpPr>
        <p:spPr>
          <a:xfrm>
            <a:off x="10787030" y="67032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6" name="直线连接符 66">
            <a:extLst>
              <a:ext uri="{FF2B5EF4-FFF2-40B4-BE49-F238E27FC236}">
                <a16:creationId xmlns:a16="http://schemas.microsoft.com/office/drawing/2014/main" id="{D317E2F8-2378-1924-BAF8-27306650009C}"/>
              </a:ext>
            </a:extLst>
          </p:cNvPr>
          <p:cNvCxnSpPr/>
          <p:nvPr/>
        </p:nvCxnSpPr>
        <p:spPr>
          <a:xfrm>
            <a:off x="10790540" y="81628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87" name="矩形 386">
            <a:extLst>
              <a:ext uri="{FF2B5EF4-FFF2-40B4-BE49-F238E27FC236}">
                <a16:creationId xmlns:a16="http://schemas.microsoft.com/office/drawing/2014/main" id="{9A44C44C-948B-F13B-348A-002B48312BE5}"/>
              </a:ext>
            </a:extLst>
          </p:cNvPr>
          <p:cNvSpPr/>
          <p:nvPr/>
        </p:nvSpPr>
        <p:spPr>
          <a:xfrm>
            <a:off x="10792205" y="53807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8" name="矩形 387">
            <a:extLst>
              <a:ext uri="{FF2B5EF4-FFF2-40B4-BE49-F238E27FC236}">
                <a16:creationId xmlns:a16="http://schemas.microsoft.com/office/drawing/2014/main" id="{0CD353DC-0532-2D53-83AA-0811FB701C36}"/>
              </a:ext>
            </a:extLst>
          </p:cNvPr>
          <p:cNvSpPr/>
          <p:nvPr/>
        </p:nvSpPr>
        <p:spPr>
          <a:xfrm>
            <a:off x="11079454" y="148149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9" name="矩形 388">
            <a:extLst>
              <a:ext uri="{FF2B5EF4-FFF2-40B4-BE49-F238E27FC236}">
                <a16:creationId xmlns:a16="http://schemas.microsoft.com/office/drawing/2014/main" id="{9C97B331-CD3A-1FBD-BFBE-DE8496F9FA78}"/>
              </a:ext>
            </a:extLst>
          </p:cNvPr>
          <p:cNvSpPr/>
          <p:nvPr/>
        </p:nvSpPr>
        <p:spPr>
          <a:xfrm>
            <a:off x="10930021" y="68064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0" name="矩形 389">
            <a:extLst>
              <a:ext uri="{FF2B5EF4-FFF2-40B4-BE49-F238E27FC236}">
                <a16:creationId xmlns:a16="http://schemas.microsoft.com/office/drawing/2014/main" id="{FF0F724C-42AA-2384-1D50-B9D82F7AA9FF}"/>
              </a:ext>
            </a:extLst>
          </p:cNvPr>
          <p:cNvSpPr/>
          <p:nvPr/>
        </p:nvSpPr>
        <p:spPr>
          <a:xfrm>
            <a:off x="10930190" y="82615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1" name="矩形 390">
            <a:extLst>
              <a:ext uri="{FF2B5EF4-FFF2-40B4-BE49-F238E27FC236}">
                <a16:creationId xmlns:a16="http://schemas.microsoft.com/office/drawing/2014/main" id="{7841FA9D-0B3A-3F8F-52B0-0A7519CAC525}"/>
              </a:ext>
            </a:extLst>
          </p:cNvPr>
          <p:cNvSpPr/>
          <p:nvPr/>
        </p:nvSpPr>
        <p:spPr>
          <a:xfrm>
            <a:off x="11079454" y="119102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2" name="矩形 391">
            <a:extLst>
              <a:ext uri="{FF2B5EF4-FFF2-40B4-BE49-F238E27FC236}">
                <a16:creationId xmlns:a16="http://schemas.microsoft.com/office/drawing/2014/main" id="{B063F3F0-322B-24EC-F704-9B6CBD1E1DD0}"/>
              </a:ext>
            </a:extLst>
          </p:cNvPr>
          <p:cNvSpPr/>
          <p:nvPr/>
        </p:nvSpPr>
        <p:spPr>
          <a:xfrm>
            <a:off x="10787453" y="132553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93" name="直线连接符 66">
            <a:extLst>
              <a:ext uri="{FF2B5EF4-FFF2-40B4-BE49-F238E27FC236}">
                <a16:creationId xmlns:a16="http://schemas.microsoft.com/office/drawing/2014/main" id="{EACE705C-7448-CD38-C163-1BCA30BF1492}"/>
              </a:ext>
            </a:extLst>
          </p:cNvPr>
          <p:cNvCxnSpPr/>
          <p:nvPr/>
        </p:nvCxnSpPr>
        <p:spPr>
          <a:xfrm>
            <a:off x="10920094" y="118996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94" name="矩形 393">
            <a:extLst>
              <a:ext uri="{FF2B5EF4-FFF2-40B4-BE49-F238E27FC236}">
                <a16:creationId xmlns:a16="http://schemas.microsoft.com/office/drawing/2014/main" id="{E4B22473-AB7C-A25B-4A4E-622FDD4362A6}"/>
              </a:ext>
            </a:extLst>
          </p:cNvPr>
          <p:cNvSpPr/>
          <p:nvPr/>
        </p:nvSpPr>
        <p:spPr>
          <a:xfrm>
            <a:off x="10783096" y="118337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5" name="直线连接符 66">
            <a:extLst>
              <a:ext uri="{FF2B5EF4-FFF2-40B4-BE49-F238E27FC236}">
                <a16:creationId xmlns:a16="http://schemas.microsoft.com/office/drawing/2014/main" id="{B1DC85FA-A35C-8192-3CAA-51B4A7FE260F}"/>
              </a:ext>
            </a:extLst>
          </p:cNvPr>
          <p:cNvCxnSpPr/>
          <p:nvPr/>
        </p:nvCxnSpPr>
        <p:spPr>
          <a:xfrm>
            <a:off x="11082326" y="119126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96" name="直线连接符 66">
            <a:extLst>
              <a:ext uri="{FF2B5EF4-FFF2-40B4-BE49-F238E27FC236}">
                <a16:creationId xmlns:a16="http://schemas.microsoft.com/office/drawing/2014/main" id="{F8BBBFA9-344E-CB71-38B4-C617D23A50DD}"/>
              </a:ext>
            </a:extLst>
          </p:cNvPr>
          <p:cNvCxnSpPr/>
          <p:nvPr/>
        </p:nvCxnSpPr>
        <p:spPr>
          <a:xfrm>
            <a:off x="10789855" y="132350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97" name="直线连接符 66">
            <a:extLst>
              <a:ext uri="{FF2B5EF4-FFF2-40B4-BE49-F238E27FC236}">
                <a16:creationId xmlns:a16="http://schemas.microsoft.com/office/drawing/2014/main" id="{A3977F94-6C68-DC9A-49F7-FD5FF9CDB6AD}"/>
              </a:ext>
            </a:extLst>
          </p:cNvPr>
          <p:cNvCxnSpPr/>
          <p:nvPr/>
        </p:nvCxnSpPr>
        <p:spPr>
          <a:xfrm>
            <a:off x="10782442" y="147080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98" name="矩形 397">
            <a:extLst>
              <a:ext uri="{FF2B5EF4-FFF2-40B4-BE49-F238E27FC236}">
                <a16:creationId xmlns:a16="http://schemas.microsoft.com/office/drawing/2014/main" id="{EADE0B74-0FA0-1EE0-9907-9257EEDAF17A}"/>
              </a:ext>
            </a:extLst>
          </p:cNvPr>
          <p:cNvSpPr/>
          <p:nvPr/>
        </p:nvSpPr>
        <p:spPr>
          <a:xfrm>
            <a:off x="10927515" y="192345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9" name="矩形 398">
            <a:extLst>
              <a:ext uri="{FF2B5EF4-FFF2-40B4-BE49-F238E27FC236}">
                <a16:creationId xmlns:a16="http://schemas.microsoft.com/office/drawing/2014/main" id="{0F7D9963-F279-704F-898E-E489BCDEBB0D}"/>
              </a:ext>
            </a:extLst>
          </p:cNvPr>
          <p:cNvSpPr/>
          <p:nvPr/>
        </p:nvSpPr>
        <p:spPr>
          <a:xfrm>
            <a:off x="11074702" y="207077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0" name="矩形 399">
            <a:extLst>
              <a:ext uri="{FF2B5EF4-FFF2-40B4-BE49-F238E27FC236}">
                <a16:creationId xmlns:a16="http://schemas.microsoft.com/office/drawing/2014/main" id="{505889BB-C1FE-EC3E-6E32-185D9A94E5BA}"/>
              </a:ext>
            </a:extLst>
          </p:cNvPr>
          <p:cNvSpPr/>
          <p:nvPr/>
        </p:nvSpPr>
        <p:spPr>
          <a:xfrm>
            <a:off x="10783029" y="221301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03" name="直接箭头连接符 402">
            <a:extLst>
              <a:ext uri="{FF2B5EF4-FFF2-40B4-BE49-F238E27FC236}">
                <a16:creationId xmlns:a16="http://schemas.microsoft.com/office/drawing/2014/main" id="{C0484AF3-4E68-AE89-FA44-916398B7D1F5}"/>
              </a:ext>
            </a:extLst>
          </p:cNvPr>
          <p:cNvCxnSpPr>
            <a:cxnSpLocks/>
          </p:cNvCxnSpPr>
          <p:nvPr/>
        </p:nvCxnSpPr>
        <p:spPr>
          <a:xfrm>
            <a:off x="11290368" y="77436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04" name="文本框 403">
                <a:extLst>
                  <a:ext uri="{FF2B5EF4-FFF2-40B4-BE49-F238E27FC236}">
                    <a16:creationId xmlns:a16="http://schemas.microsoft.com/office/drawing/2014/main" id="{D25B8CA8-FFC1-93CF-8758-440E4EC72011}"/>
                  </a:ext>
                </a:extLst>
              </p:cNvPr>
              <p:cNvSpPr txBox="1"/>
              <p:nvPr/>
            </p:nvSpPr>
            <p:spPr>
              <a:xfrm>
                <a:off x="10903621" y="94511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04" name="文本框 403">
                <a:extLst>
                  <a:ext uri="{FF2B5EF4-FFF2-40B4-BE49-F238E27FC236}">
                    <a16:creationId xmlns:a16="http://schemas.microsoft.com/office/drawing/2014/main" id="{D25B8CA8-FFC1-93CF-8758-440E4EC72011}"/>
                  </a:ext>
                </a:extLst>
              </p:cNvPr>
              <p:cNvSpPr txBox="1">
                <a:spLocks noRot="1" noChangeAspect="1" noMove="1" noResize="1" noEditPoints="1" noAdjustHandles="1" noChangeArrowheads="1" noChangeShapeType="1" noTextEdit="1"/>
              </p:cNvSpPr>
              <p:nvPr/>
            </p:nvSpPr>
            <p:spPr>
              <a:xfrm>
                <a:off x="10903621" y="945111"/>
                <a:ext cx="213776" cy="232949"/>
              </a:xfrm>
              <a:prstGeom prst="rect">
                <a:avLst/>
              </a:prstGeom>
              <a:blipFill>
                <a:blip r:embed="rId15"/>
                <a:stretch>
                  <a:fillRect l="-17143" r="-2857" b="-210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5" name="文本框 404">
                <a:extLst>
                  <a:ext uri="{FF2B5EF4-FFF2-40B4-BE49-F238E27FC236}">
                    <a16:creationId xmlns:a16="http://schemas.microsoft.com/office/drawing/2014/main" id="{2E89F0D1-2B7F-2B79-7FB2-AE4567C3E952}"/>
                  </a:ext>
                </a:extLst>
              </p:cNvPr>
              <p:cNvSpPr txBox="1"/>
              <p:nvPr/>
            </p:nvSpPr>
            <p:spPr>
              <a:xfrm>
                <a:off x="10893789" y="164635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05" name="文本框 404">
                <a:extLst>
                  <a:ext uri="{FF2B5EF4-FFF2-40B4-BE49-F238E27FC236}">
                    <a16:creationId xmlns:a16="http://schemas.microsoft.com/office/drawing/2014/main" id="{2E89F0D1-2B7F-2B79-7FB2-AE4567C3E952}"/>
                  </a:ext>
                </a:extLst>
              </p:cNvPr>
              <p:cNvSpPr txBox="1">
                <a:spLocks noRot="1" noChangeAspect="1" noMove="1" noResize="1" noEditPoints="1" noAdjustHandles="1" noChangeArrowheads="1" noChangeShapeType="1" noTextEdit="1"/>
              </p:cNvSpPr>
              <p:nvPr/>
            </p:nvSpPr>
            <p:spPr>
              <a:xfrm>
                <a:off x="10893789" y="1646353"/>
                <a:ext cx="219867" cy="215444"/>
              </a:xfrm>
              <a:prstGeom prst="rect">
                <a:avLst/>
              </a:prstGeom>
              <a:blipFill>
                <a:blip r:embed="rId16"/>
                <a:stretch>
                  <a:fillRect l="-16667" b="-1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6" name="文本框 405">
                <a:extLst>
                  <a:ext uri="{FF2B5EF4-FFF2-40B4-BE49-F238E27FC236}">
                    <a16:creationId xmlns:a16="http://schemas.microsoft.com/office/drawing/2014/main" id="{F1D03A23-5720-109C-78F5-65CE78BDDE73}"/>
                  </a:ext>
                </a:extLst>
              </p:cNvPr>
              <p:cNvSpPr txBox="1"/>
              <p:nvPr/>
            </p:nvSpPr>
            <p:spPr>
              <a:xfrm>
                <a:off x="10893789" y="233174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06" name="文本框 405">
                <a:extLst>
                  <a:ext uri="{FF2B5EF4-FFF2-40B4-BE49-F238E27FC236}">
                    <a16:creationId xmlns:a16="http://schemas.microsoft.com/office/drawing/2014/main" id="{F1D03A23-5720-109C-78F5-65CE78BDDE73}"/>
                  </a:ext>
                </a:extLst>
              </p:cNvPr>
              <p:cNvSpPr txBox="1">
                <a:spLocks noRot="1" noChangeAspect="1" noMove="1" noResize="1" noEditPoints="1" noAdjustHandles="1" noChangeArrowheads="1" noChangeShapeType="1" noTextEdit="1"/>
              </p:cNvSpPr>
              <p:nvPr/>
            </p:nvSpPr>
            <p:spPr>
              <a:xfrm>
                <a:off x="10893789" y="2331741"/>
                <a:ext cx="207173" cy="215444"/>
              </a:xfrm>
              <a:prstGeom prst="rect">
                <a:avLst/>
              </a:prstGeom>
              <a:blipFill>
                <a:blip r:embed="rId17"/>
                <a:stretch>
                  <a:fillRect l="-17647" b="-8571"/>
                </a:stretch>
              </a:blipFill>
            </p:spPr>
            <p:txBody>
              <a:bodyPr/>
              <a:lstStyle/>
              <a:p>
                <a:r>
                  <a:rPr lang="zh-CN" altLang="en-US">
                    <a:noFill/>
                  </a:rPr>
                  <a:t> </a:t>
                </a:r>
              </a:p>
            </p:txBody>
          </p:sp>
        </mc:Fallback>
      </mc:AlternateContent>
      <p:sp>
        <p:nvSpPr>
          <p:cNvPr id="408" name="矩形 407">
            <a:extLst>
              <a:ext uri="{FF2B5EF4-FFF2-40B4-BE49-F238E27FC236}">
                <a16:creationId xmlns:a16="http://schemas.microsoft.com/office/drawing/2014/main" id="{9B5E9B72-D258-7299-3F16-93C280F4FF0B}"/>
              </a:ext>
            </a:extLst>
          </p:cNvPr>
          <p:cNvSpPr/>
          <p:nvPr/>
        </p:nvSpPr>
        <p:spPr>
          <a:xfrm>
            <a:off x="10691134" y="45987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文本框 408">
            <a:extLst>
              <a:ext uri="{FF2B5EF4-FFF2-40B4-BE49-F238E27FC236}">
                <a16:creationId xmlns:a16="http://schemas.microsoft.com/office/drawing/2014/main" id="{6EDF5629-3898-C1A2-FA8D-B8723A970163}"/>
              </a:ext>
            </a:extLst>
          </p:cNvPr>
          <p:cNvSpPr txBox="1"/>
          <p:nvPr/>
        </p:nvSpPr>
        <p:spPr>
          <a:xfrm>
            <a:off x="11174352" y="31135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0" name="直接箭头连接符 409">
            <a:extLst>
              <a:ext uri="{FF2B5EF4-FFF2-40B4-BE49-F238E27FC236}">
                <a16:creationId xmlns:a16="http://schemas.microsoft.com/office/drawing/2014/main" id="{C01C0FAA-DB6C-3AD7-E265-081A2C092A2B}"/>
              </a:ext>
            </a:extLst>
          </p:cNvPr>
          <p:cNvCxnSpPr>
            <a:cxnSpLocks/>
          </p:cNvCxnSpPr>
          <p:nvPr/>
        </p:nvCxnSpPr>
        <p:spPr>
          <a:xfrm>
            <a:off x="11305898" y="142820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11" name="直接箭头连接符 410">
            <a:extLst>
              <a:ext uri="{FF2B5EF4-FFF2-40B4-BE49-F238E27FC236}">
                <a16:creationId xmlns:a16="http://schemas.microsoft.com/office/drawing/2014/main" id="{B95466DD-4F49-657F-56B4-64FA6B956BC1}"/>
              </a:ext>
            </a:extLst>
          </p:cNvPr>
          <p:cNvCxnSpPr>
            <a:cxnSpLocks/>
          </p:cNvCxnSpPr>
          <p:nvPr/>
        </p:nvCxnSpPr>
        <p:spPr>
          <a:xfrm>
            <a:off x="11303961" y="215579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12" name="文本框 411">
            <a:extLst>
              <a:ext uri="{FF2B5EF4-FFF2-40B4-BE49-F238E27FC236}">
                <a16:creationId xmlns:a16="http://schemas.microsoft.com/office/drawing/2014/main" id="{0C2E5841-A231-D098-6318-722105B46B6D}"/>
              </a:ext>
            </a:extLst>
          </p:cNvPr>
          <p:cNvSpPr txBox="1"/>
          <p:nvPr/>
        </p:nvSpPr>
        <p:spPr>
          <a:xfrm>
            <a:off x="11184184" y="95351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13" name="文本框 412">
            <a:extLst>
              <a:ext uri="{FF2B5EF4-FFF2-40B4-BE49-F238E27FC236}">
                <a16:creationId xmlns:a16="http://schemas.microsoft.com/office/drawing/2014/main" id="{0454F91B-55CE-3CC4-20A0-C2AC86D522D1}"/>
              </a:ext>
            </a:extLst>
          </p:cNvPr>
          <p:cNvSpPr txBox="1"/>
          <p:nvPr/>
        </p:nvSpPr>
        <p:spPr>
          <a:xfrm>
            <a:off x="11184184" y="166635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8" name="直接箭头连接符 417">
            <a:extLst>
              <a:ext uri="{FF2B5EF4-FFF2-40B4-BE49-F238E27FC236}">
                <a16:creationId xmlns:a16="http://schemas.microsoft.com/office/drawing/2014/main" id="{29A839C5-9672-86DC-50CF-1B034F7C1629}"/>
              </a:ext>
            </a:extLst>
          </p:cNvPr>
          <p:cNvCxnSpPr>
            <a:cxnSpLocks/>
          </p:cNvCxnSpPr>
          <p:nvPr/>
        </p:nvCxnSpPr>
        <p:spPr>
          <a:xfrm>
            <a:off x="9389867" y="1457690"/>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9" name="直接箭头连接符 418">
            <a:extLst>
              <a:ext uri="{FF2B5EF4-FFF2-40B4-BE49-F238E27FC236}">
                <a16:creationId xmlns:a16="http://schemas.microsoft.com/office/drawing/2014/main" id="{42BC360F-81EC-E1E6-6BB0-30DBEC2F8A59}"/>
              </a:ext>
            </a:extLst>
          </p:cNvPr>
          <p:cNvCxnSpPr>
            <a:cxnSpLocks/>
          </p:cNvCxnSpPr>
          <p:nvPr/>
        </p:nvCxnSpPr>
        <p:spPr>
          <a:xfrm>
            <a:off x="10447704" y="1390074"/>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20" name="左大括号 419">
            <a:extLst>
              <a:ext uri="{FF2B5EF4-FFF2-40B4-BE49-F238E27FC236}">
                <a16:creationId xmlns:a16="http://schemas.microsoft.com/office/drawing/2014/main" id="{A878ED96-F56B-E310-7688-3FC198F5F036}"/>
              </a:ext>
            </a:extLst>
          </p:cNvPr>
          <p:cNvSpPr/>
          <p:nvPr/>
        </p:nvSpPr>
        <p:spPr>
          <a:xfrm>
            <a:off x="11771329" y="525360"/>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1" name="图片 420">
            <a:extLst>
              <a:ext uri="{FF2B5EF4-FFF2-40B4-BE49-F238E27FC236}">
                <a16:creationId xmlns:a16="http://schemas.microsoft.com/office/drawing/2014/main" id="{FE96F343-93A4-50A8-6F58-264BB890BFF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56019" y="534045"/>
            <a:ext cx="167978" cy="167978"/>
          </a:xfrm>
          <a:prstGeom prst="rect">
            <a:avLst/>
          </a:prstGeom>
        </p:spPr>
      </p:pic>
      <p:pic>
        <p:nvPicPr>
          <p:cNvPr id="422" name="图片 421">
            <a:extLst>
              <a:ext uri="{FF2B5EF4-FFF2-40B4-BE49-F238E27FC236}">
                <a16:creationId xmlns:a16="http://schemas.microsoft.com/office/drawing/2014/main" id="{1DF3C268-FA4E-5828-D741-99444E08EB5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54222" y="797987"/>
            <a:ext cx="193305" cy="193305"/>
          </a:xfrm>
          <a:prstGeom prst="rect">
            <a:avLst/>
          </a:prstGeom>
        </p:spPr>
      </p:pic>
      <p:sp>
        <p:nvSpPr>
          <p:cNvPr id="425" name="左大括号 424">
            <a:extLst>
              <a:ext uri="{FF2B5EF4-FFF2-40B4-BE49-F238E27FC236}">
                <a16:creationId xmlns:a16="http://schemas.microsoft.com/office/drawing/2014/main" id="{C832FCD7-7F5B-0741-990F-AED7CCB97FDB}"/>
              </a:ext>
            </a:extLst>
          </p:cNvPr>
          <p:cNvSpPr/>
          <p:nvPr/>
        </p:nvSpPr>
        <p:spPr>
          <a:xfrm>
            <a:off x="11789259" y="1171017"/>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6" name="图片 425">
            <a:extLst>
              <a:ext uri="{FF2B5EF4-FFF2-40B4-BE49-F238E27FC236}">
                <a16:creationId xmlns:a16="http://schemas.microsoft.com/office/drawing/2014/main" id="{D040EB5A-78B1-F0D5-8186-9D20A8C04F8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3949" y="1179702"/>
            <a:ext cx="167978" cy="167978"/>
          </a:xfrm>
          <a:prstGeom prst="rect">
            <a:avLst/>
          </a:prstGeom>
        </p:spPr>
      </p:pic>
      <p:pic>
        <p:nvPicPr>
          <p:cNvPr id="427" name="图片 426">
            <a:extLst>
              <a:ext uri="{FF2B5EF4-FFF2-40B4-BE49-F238E27FC236}">
                <a16:creationId xmlns:a16="http://schemas.microsoft.com/office/drawing/2014/main" id="{0EC93A8B-B56B-A9DD-0AB0-20806F4863A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1443644"/>
            <a:ext cx="193305" cy="193305"/>
          </a:xfrm>
          <a:prstGeom prst="rect">
            <a:avLst/>
          </a:prstGeom>
        </p:spPr>
      </p:pic>
      <p:sp>
        <p:nvSpPr>
          <p:cNvPr id="428" name="左大括号 427">
            <a:extLst>
              <a:ext uri="{FF2B5EF4-FFF2-40B4-BE49-F238E27FC236}">
                <a16:creationId xmlns:a16="http://schemas.microsoft.com/office/drawing/2014/main" id="{C5E07DA6-8382-2E0D-6515-41FAED15286D}"/>
              </a:ext>
            </a:extLst>
          </p:cNvPr>
          <p:cNvSpPr/>
          <p:nvPr/>
        </p:nvSpPr>
        <p:spPr>
          <a:xfrm>
            <a:off x="11787561" y="1908742"/>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9" name="图片 428">
            <a:extLst>
              <a:ext uri="{FF2B5EF4-FFF2-40B4-BE49-F238E27FC236}">
                <a16:creationId xmlns:a16="http://schemas.microsoft.com/office/drawing/2014/main" id="{C1E48614-BAEE-7C0C-6B22-4E5FE6C597B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2251" y="1917427"/>
            <a:ext cx="167978" cy="167978"/>
          </a:xfrm>
          <a:prstGeom prst="rect">
            <a:avLst/>
          </a:prstGeom>
        </p:spPr>
      </p:pic>
      <p:pic>
        <p:nvPicPr>
          <p:cNvPr id="430" name="图片 429">
            <a:extLst>
              <a:ext uri="{FF2B5EF4-FFF2-40B4-BE49-F238E27FC236}">
                <a16:creationId xmlns:a16="http://schemas.microsoft.com/office/drawing/2014/main" id="{20E0A7F6-02D8-0B8A-3584-86E8A65FD7E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0454" y="2181369"/>
            <a:ext cx="193305" cy="193305"/>
          </a:xfrm>
          <a:prstGeom prst="rect">
            <a:avLst/>
          </a:prstGeom>
        </p:spPr>
      </p:pic>
      <p:sp>
        <p:nvSpPr>
          <p:cNvPr id="431" name="文本框 430">
            <a:extLst>
              <a:ext uri="{FF2B5EF4-FFF2-40B4-BE49-F238E27FC236}">
                <a16:creationId xmlns:a16="http://schemas.microsoft.com/office/drawing/2014/main" id="{99DA6ED7-605A-C45C-F74D-B5FC9D8D4F99}"/>
              </a:ext>
            </a:extLst>
          </p:cNvPr>
          <p:cNvSpPr txBox="1"/>
          <p:nvPr/>
        </p:nvSpPr>
        <p:spPr>
          <a:xfrm>
            <a:off x="9808007" y="5978906"/>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432" name="椭圆 431">
            <a:extLst>
              <a:ext uri="{FF2B5EF4-FFF2-40B4-BE49-F238E27FC236}">
                <a16:creationId xmlns:a16="http://schemas.microsoft.com/office/drawing/2014/main" id="{A112E6BF-8EF8-9E04-3B76-A40DB0C631D0}"/>
              </a:ext>
            </a:extLst>
          </p:cNvPr>
          <p:cNvSpPr/>
          <p:nvPr/>
        </p:nvSpPr>
        <p:spPr>
          <a:xfrm>
            <a:off x="7641570" y="489470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3" name="椭圆 432">
            <a:extLst>
              <a:ext uri="{FF2B5EF4-FFF2-40B4-BE49-F238E27FC236}">
                <a16:creationId xmlns:a16="http://schemas.microsoft.com/office/drawing/2014/main" id="{ED9EE532-9EA6-540A-49A1-4A64C2DDFA20}"/>
              </a:ext>
            </a:extLst>
          </p:cNvPr>
          <p:cNvSpPr/>
          <p:nvPr/>
        </p:nvSpPr>
        <p:spPr>
          <a:xfrm>
            <a:off x="8011994" y="5279380"/>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4" name="椭圆 433">
            <a:extLst>
              <a:ext uri="{FF2B5EF4-FFF2-40B4-BE49-F238E27FC236}">
                <a16:creationId xmlns:a16="http://schemas.microsoft.com/office/drawing/2014/main" id="{C2F5C907-3347-BBEB-3B80-B176A59BEA64}"/>
              </a:ext>
            </a:extLst>
          </p:cNvPr>
          <p:cNvSpPr/>
          <p:nvPr/>
        </p:nvSpPr>
        <p:spPr>
          <a:xfrm>
            <a:off x="8053795" y="438247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35" name="椭圆 434">
            <a:extLst>
              <a:ext uri="{FF2B5EF4-FFF2-40B4-BE49-F238E27FC236}">
                <a16:creationId xmlns:a16="http://schemas.microsoft.com/office/drawing/2014/main" id="{CE0BED69-A4C6-2698-D0CA-C695D8E7DDCD}"/>
              </a:ext>
            </a:extLst>
          </p:cNvPr>
          <p:cNvSpPr/>
          <p:nvPr/>
        </p:nvSpPr>
        <p:spPr>
          <a:xfrm>
            <a:off x="8141318" y="4857923"/>
            <a:ext cx="128588" cy="135731"/>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36" name="椭圆 435">
            <a:extLst>
              <a:ext uri="{FF2B5EF4-FFF2-40B4-BE49-F238E27FC236}">
                <a16:creationId xmlns:a16="http://schemas.microsoft.com/office/drawing/2014/main" id="{BD9D7F50-D7CC-4706-1B48-B45CDD32CAEF}"/>
              </a:ext>
            </a:extLst>
          </p:cNvPr>
          <p:cNvSpPr/>
          <p:nvPr/>
        </p:nvSpPr>
        <p:spPr>
          <a:xfrm>
            <a:off x="8442912" y="5125857"/>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7" name="椭圆 436">
            <a:extLst>
              <a:ext uri="{FF2B5EF4-FFF2-40B4-BE49-F238E27FC236}">
                <a16:creationId xmlns:a16="http://schemas.microsoft.com/office/drawing/2014/main" id="{1C41EB40-B56F-823E-FD4A-3D0B461B8566}"/>
              </a:ext>
            </a:extLst>
          </p:cNvPr>
          <p:cNvSpPr/>
          <p:nvPr/>
        </p:nvSpPr>
        <p:spPr>
          <a:xfrm>
            <a:off x="8436205" y="4574082"/>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8" name="直接连接符 437">
            <a:extLst>
              <a:ext uri="{FF2B5EF4-FFF2-40B4-BE49-F238E27FC236}">
                <a16:creationId xmlns:a16="http://schemas.microsoft.com/office/drawing/2014/main" id="{E30975D6-CB6D-2F6B-2F66-73AC700A976B}"/>
              </a:ext>
            </a:extLst>
          </p:cNvPr>
          <p:cNvCxnSpPr>
            <a:cxnSpLocks/>
            <a:stCxn id="435" idx="0"/>
            <a:endCxn id="434" idx="4"/>
          </p:cNvCxnSpPr>
          <p:nvPr/>
        </p:nvCxnSpPr>
        <p:spPr>
          <a:xfrm flipH="1" flipV="1">
            <a:off x="8118089" y="4518202"/>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439" name="直接连接符 438">
            <a:extLst>
              <a:ext uri="{FF2B5EF4-FFF2-40B4-BE49-F238E27FC236}">
                <a16:creationId xmlns:a16="http://schemas.microsoft.com/office/drawing/2014/main" id="{8B5C2979-6CA1-AFB2-176F-5D405277A370}"/>
              </a:ext>
            </a:extLst>
          </p:cNvPr>
          <p:cNvCxnSpPr>
            <a:cxnSpLocks/>
            <a:stCxn id="432" idx="7"/>
            <a:endCxn id="434" idx="2"/>
          </p:cNvCxnSpPr>
          <p:nvPr/>
        </p:nvCxnSpPr>
        <p:spPr>
          <a:xfrm flipV="1">
            <a:off x="7751327" y="4450337"/>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0" name="直接连接符 439">
            <a:extLst>
              <a:ext uri="{FF2B5EF4-FFF2-40B4-BE49-F238E27FC236}">
                <a16:creationId xmlns:a16="http://schemas.microsoft.com/office/drawing/2014/main" id="{7B58C233-7699-F9E9-E99C-ACC502CBEA02}"/>
              </a:ext>
            </a:extLst>
          </p:cNvPr>
          <p:cNvCxnSpPr>
            <a:cxnSpLocks/>
            <a:stCxn id="433" idx="1"/>
            <a:endCxn id="432" idx="5"/>
          </p:cNvCxnSpPr>
          <p:nvPr/>
        </p:nvCxnSpPr>
        <p:spPr>
          <a:xfrm flipH="1" flipV="1">
            <a:off x="7751327" y="5010558"/>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41" name="直接连接符 440">
            <a:extLst>
              <a:ext uri="{FF2B5EF4-FFF2-40B4-BE49-F238E27FC236}">
                <a16:creationId xmlns:a16="http://schemas.microsoft.com/office/drawing/2014/main" id="{AB58036E-6154-E091-A0C8-F84163789386}"/>
              </a:ext>
            </a:extLst>
          </p:cNvPr>
          <p:cNvCxnSpPr>
            <a:cxnSpLocks/>
            <a:stCxn id="433" idx="7"/>
            <a:endCxn id="435" idx="4"/>
          </p:cNvCxnSpPr>
          <p:nvPr/>
        </p:nvCxnSpPr>
        <p:spPr>
          <a:xfrm flipV="1">
            <a:off x="8121751" y="4993654"/>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42" name="直接连接符 441">
            <a:extLst>
              <a:ext uri="{FF2B5EF4-FFF2-40B4-BE49-F238E27FC236}">
                <a16:creationId xmlns:a16="http://schemas.microsoft.com/office/drawing/2014/main" id="{EEC842BF-3509-29E5-96D7-FAFB8B1FEA2C}"/>
              </a:ext>
            </a:extLst>
          </p:cNvPr>
          <p:cNvCxnSpPr>
            <a:cxnSpLocks/>
            <a:stCxn id="435" idx="7"/>
            <a:endCxn id="437" idx="3"/>
          </p:cNvCxnSpPr>
          <p:nvPr/>
        </p:nvCxnSpPr>
        <p:spPr>
          <a:xfrm flipV="1">
            <a:off x="8251075" y="4689936"/>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43" name="直接连接符 442">
            <a:extLst>
              <a:ext uri="{FF2B5EF4-FFF2-40B4-BE49-F238E27FC236}">
                <a16:creationId xmlns:a16="http://schemas.microsoft.com/office/drawing/2014/main" id="{AED0252A-11DF-A9C4-3D57-A75281A9D6A9}"/>
              </a:ext>
            </a:extLst>
          </p:cNvPr>
          <p:cNvCxnSpPr>
            <a:cxnSpLocks/>
            <a:stCxn id="436" idx="1"/>
          </p:cNvCxnSpPr>
          <p:nvPr/>
        </p:nvCxnSpPr>
        <p:spPr>
          <a:xfrm flipH="1" flipV="1">
            <a:off x="8253926" y="4948508"/>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44" name="直接连接符 443">
            <a:extLst>
              <a:ext uri="{FF2B5EF4-FFF2-40B4-BE49-F238E27FC236}">
                <a16:creationId xmlns:a16="http://schemas.microsoft.com/office/drawing/2014/main" id="{474243E4-D168-93AA-208C-1D054A3C38EC}"/>
              </a:ext>
            </a:extLst>
          </p:cNvPr>
          <p:cNvCxnSpPr>
            <a:cxnSpLocks/>
            <a:stCxn id="436" idx="0"/>
            <a:endCxn id="437" idx="4"/>
          </p:cNvCxnSpPr>
          <p:nvPr/>
        </p:nvCxnSpPr>
        <p:spPr>
          <a:xfrm flipH="1" flipV="1">
            <a:off x="8500499" y="4709813"/>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45" name="图片 444">
            <a:extLst>
              <a:ext uri="{FF2B5EF4-FFF2-40B4-BE49-F238E27FC236}">
                <a16:creationId xmlns:a16="http://schemas.microsoft.com/office/drawing/2014/main" id="{BBE143C9-E6C3-67F6-8DEF-D6492101E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1112" y="4197481"/>
            <a:ext cx="277200" cy="277200"/>
          </a:xfrm>
          <a:prstGeom prst="rect">
            <a:avLst/>
          </a:prstGeom>
        </p:spPr>
      </p:pic>
      <p:pic>
        <p:nvPicPr>
          <p:cNvPr id="447" name="图片 446">
            <a:extLst>
              <a:ext uri="{FF2B5EF4-FFF2-40B4-BE49-F238E27FC236}">
                <a16:creationId xmlns:a16="http://schemas.microsoft.com/office/drawing/2014/main" id="{85DF289F-072C-2692-AD05-D084174E83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7076" y="4578677"/>
            <a:ext cx="277200" cy="277200"/>
          </a:xfrm>
          <a:prstGeom prst="rect">
            <a:avLst/>
          </a:prstGeom>
        </p:spPr>
      </p:pic>
      <p:pic>
        <p:nvPicPr>
          <p:cNvPr id="448" name="图片 447">
            <a:extLst>
              <a:ext uri="{FF2B5EF4-FFF2-40B4-BE49-F238E27FC236}">
                <a16:creationId xmlns:a16="http://schemas.microsoft.com/office/drawing/2014/main" id="{D938A830-726D-3A38-1038-53E3CE83EE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2609" y="5259369"/>
            <a:ext cx="277200" cy="277200"/>
          </a:xfrm>
          <a:prstGeom prst="rect">
            <a:avLst/>
          </a:prstGeom>
        </p:spPr>
      </p:pic>
      <p:pic>
        <p:nvPicPr>
          <p:cNvPr id="452" name="图片 451">
            <a:extLst>
              <a:ext uri="{FF2B5EF4-FFF2-40B4-BE49-F238E27FC236}">
                <a16:creationId xmlns:a16="http://schemas.microsoft.com/office/drawing/2014/main" id="{BEC78F5B-D94F-07B5-5E80-1135AFF6F74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873681" y="4747163"/>
            <a:ext cx="277200" cy="277200"/>
          </a:xfrm>
          <a:prstGeom prst="rect">
            <a:avLst/>
          </a:prstGeom>
        </p:spPr>
      </p:pic>
      <p:pic>
        <p:nvPicPr>
          <p:cNvPr id="454" name="图片 453">
            <a:extLst>
              <a:ext uri="{FF2B5EF4-FFF2-40B4-BE49-F238E27FC236}">
                <a16:creationId xmlns:a16="http://schemas.microsoft.com/office/drawing/2014/main" id="{F639D26D-BCA7-BE69-044E-4C323663DBD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277093" y="4314707"/>
            <a:ext cx="277200" cy="277200"/>
          </a:xfrm>
          <a:prstGeom prst="rect">
            <a:avLst/>
          </a:prstGeom>
        </p:spPr>
      </p:pic>
      <p:pic>
        <p:nvPicPr>
          <p:cNvPr id="455" name="图片 454">
            <a:extLst>
              <a:ext uri="{FF2B5EF4-FFF2-40B4-BE49-F238E27FC236}">
                <a16:creationId xmlns:a16="http://schemas.microsoft.com/office/drawing/2014/main" id="{389F216D-65E0-3E8F-8380-5B40CB06BE04}"/>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232270" y="5220142"/>
            <a:ext cx="277200" cy="277200"/>
          </a:xfrm>
          <a:prstGeom prst="rect">
            <a:avLst/>
          </a:prstGeom>
        </p:spPr>
      </p:pic>
      <p:sp>
        <p:nvSpPr>
          <p:cNvPr id="456" name="文本框 455">
            <a:extLst>
              <a:ext uri="{FF2B5EF4-FFF2-40B4-BE49-F238E27FC236}">
                <a16:creationId xmlns:a16="http://schemas.microsoft.com/office/drawing/2014/main" id="{689F74DF-A0EB-E1F9-1FC6-3D901BB4CC5D}"/>
              </a:ext>
            </a:extLst>
          </p:cNvPr>
          <p:cNvSpPr txBox="1"/>
          <p:nvPr/>
        </p:nvSpPr>
        <p:spPr>
          <a:xfrm>
            <a:off x="7526512" y="5480266"/>
            <a:ext cx="1281120"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Hybrid 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457" name="直接箭头连接符 456">
            <a:extLst>
              <a:ext uri="{FF2B5EF4-FFF2-40B4-BE49-F238E27FC236}">
                <a16:creationId xmlns:a16="http://schemas.microsoft.com/office/drawing/2014/main" id="{DB613B0C-81A3-962D-5B5F-1E6B97CD81E6}"/>
              </a:ext>
            </a:extLst>
          </p:cNvPr>
          <p:cNvCxnSpPr>
            <a:cxnSpLocks/>
          </p:cNvCxnSpPr>
          <p:nvPr/>
        </p:nvCxnSpPr>
        <p:spPr>
          <a:xfrm>
            <a:off x="8552102" y="4893035"/>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58" name="图片 457">
            <a:extLst>
              <a:ext uri="{FF2B5EF4-FFF2-40B4-BE49-F238E27FC236}">
                <a16:creationId xmlns:a16="http://schemas.microsoft.com/office/drawing/2014/main" id="{99019E83-1A1B-169E-D870-E413E88263C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73448" y="4546318"/>
            <a:ext cx="644266" cy="644266"/>
          </a:xfrm>
          <a:prstGeom prst="rect">
            <a:avLst/>
          </a:prstGeom>
        </p:spPr>
      </p:pic>
      <p:cxnSp>
        <p:nvCxnSpPr>
          <p:cNvPr id="460" name="直接箭头连接符 459">
            <a:extLst>
              <a:ext uri="{FF2B5EF4-FFF2-40B4-BE49-F238E27FC236}">
                <a16:creationId xmlns:a16="http://schemas.microsoft.com/office/drawing/2014/main" id="{EE879975-C794-1A57-606A-42ED00B029F2}"/>
              </a:ext>
            </a:extLst>
          </p:cNvPr>
          <p:cNvCxnSpPr>
            <a:cxnSpLocks/>
          </p:cNvCxnSpPr>
          <p:nvPr/>
        </p:nvCxnSpPr>
        <p:spPr>
          <a:xfrm>
            <a:off x="9403747" y="4855367"/>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62" name="文本框 461">
            <a:extLst>
              <a:ext uri="{FF2B5EF4-FFF2-40B4-BE49-F238E27FC236}">
                <a16:creationId xmlns:a16="http://schemas.microsoft.com/office/drawing/2014/main" id="{017A58F5-E060-4E11-A8B0-B951463DFBC8}"/>
              </a:ext>
            </a:extLst>
          </p:cNvPr>
          <p:cNvSpPr txBox="1"/>
          <p:nvPr/>
        </p:nvSpPr>
        <p:spPr>
          <a:xfrm>
            <a:off x="9637639" y="5125565"/>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463" name="文本框 462">
            <a:extLst>
              <a:ext uri="{FF2B5EF4-FFF2-40B4-BE49-F238E27FC236}">
                <a16:creationId xmlns:a16="http://schemas.microsoft.com/office/drawing/2014/main" id="{621DF179-AE99-3A2E-7A97-5B0A6CE0DEA4}"/>
              </a:ext>
            </a:extLst>
          </p:cNvPr>
          <p:cNvSpPr txBox="1"/>
          <p:nvPr/>
        </p:nvSpPr>
        <p:spPr>
          <a:xfrm>
            <a:off x="8643453" y="51820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cxnSp>
        <p:nvCxnSpPr>
          <p:cNvPr id="464" name="直线连接符 66">
            <a:extLst>
              <a:ext uri="{FF2B5EF4-FFF2-40B4-BE49-F238E27FC236}">
                <a16:creationId xmlns:a16="http://schemas.microsoft.com/office/drawing/2014/main" id="{9E59C3D2-982F-5045-711E-7E5D32F56540}"/>
              </a:ext>
            </a:extLst>
          </p:cNvPr>
          <p:cNvCxnSpPr/>
          <p:nvPr/>
        </p:nvCxnSpPr>
        <p:spPr>
          <a:xfrm>
            <a:off x="10904053" y="539451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65" name="矩形 464">
            <a:extLst>
              <a:ext uri="{FF2B5EF4-FFF2-40B4-BE49-F238E27FC236}">
                <a16:creationId xmlns:a16="http://schemas.microsoft.com/office/drawing/2014/main" id="{1747AC53-63A7-9622-D947-E30BAD40A324}"/>
              </a:ext>
            </a:extLst>
          </p:cNvPr>
          <p:cNvSpPr/>
          <p:nvPr/>
        </p:nvSpPr>
        <p:spPr>
          <a:xfrm>
            <a:off x="10761975" y="538792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6" name="直线连接符 66">
            <a:extLst>
              <a:ext uri="{FF2B5EF4-FFF2-40B4-BE49-F238E27FC236}">
                <a16:creationId xmlns:a16="http://schemas.microsoft.com/office/drawing/2014/main" id="{4A80F292-0903-E920-BCAA-C2DCA3B9D2BB}"/>
              </a:ext>
            </a:extLst>
          </p:cNvPr>
          <p:cNvCxnSpPr/>
          <p:nvPr/>
        </p:nvCxnSpPr>
        <p:spPr>
          <a:xfrm>
            <a:off x="11051045" y="539454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67" name="直线连接符 66">
            <a:extLst>
              <a:ext uri="{FF2B5EF4-FFF2-40B4-BE49-F238E27FC236}">
                <a16:creationId xmlns:a16="http://schemas.microsoft.com/office/drawing/2014/main" id="{41CB82CC-CE58-229A-5415-27E7D54B90C9}"/>
              </a:ext>
            </a:extLst>
          </p:cNvPr>
          <p:cNvCxnSpPr/>
          <p:nvPr/>
        </p:nvCxnSpPr>
        <p:spPr>
          <a:xfrm>
            <a:off x="10768449" y="553248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8" name="直线连接符 66">
            <a:extLst>
              <a:ext uri="{FF2B5EF4-FFF2-40B4-BE49-F238E27FC236}">
                <a16:creationId xmlns:a16="http://schemas.microsoft.com/office/drawing/2014/main" id="{54201549-A541-88F4-2F3D-E376510E098B}"/>
              </a:ext>
            </a:extLst>
          </p:cNvPr>
          <p:cNvCxnSpPr/>
          <p:nvPr/>
        </p:nvCxnSpPr>
        <p:spPr>
          <a:xfrm>
            <a:off x="10755299" y="567629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9" name="直线连接符 66">
            <a:extLst>
              <a:ext uri="{FF2B5EF4-FFF2-40B4-BE49-F238E27FC236}">
                <a16:creationId xmlns:a16="http://schemas.microsoft.com/office/drawing/2014/main" id="{C5C17FA4-5E17-166E-1B37-E25992E95765}"/>
              </a:ext>
            </a:extLst>
          </p:cNvPr>
          <p:cNvCxnSpPr/>
          <p:nvPr/>
        </p:nvCxnSpPr>
        <p:spPr>
          <a:xfrm>
            <a:off x="10907081" y="400797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70" name="矩形 469">
            <a:extLst>
              <a:ext uri="{FF2B5EF4-FFF2-40B4-BE49-F238E27FC236}">
                <a16:creationId xmlns:a16="http://schemas.microsoft.com/office/drawing/2014/main" id="{AB41D99A-EEC6-5D46-EDC0-4A082D733BEA}"/>
              </a:ext>
            </a:extLst>
          </p:cNvPr>
          <p:cNvSpPr/>
          <p:nvPr/>
        </p:nvSpPr>
        <p:spPr>
          <a:xfrm>
            <a:off x="10770083" y="400137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1" name="直线连接符 66">
            <a:extLst>
              <a:ext uri="{FF2B5EF4-FFF2-40B4-BE49-F238E27FC236}">
                <a16:creationId xmlns:a16="http://schemas.microsoft.com/office/drawing/2014/main" id="{1008E5B0-1B48-C75B-5768-2A7B67A001B2}"/>
              </a:ext>
            </a:extLst>
          </p:cNvPr>
          <p:cNvCxnSpPr/>
          <p:nvPr/>
        </p:nvCxnSpPr>
        <p:spPr>
          <a:xfrm>
            <a:off x="11049649" y="400800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72" name="直线连接符 66">
            <a:extLst>
              <a:ext uri="{FF2B5EF4-FFF2-40B4-BE49-F238E27FC236}">
                <a16:creationId xmlns:a16="http://schemas.microsoft.com/office/drawing/2014/main" id="{7F49CB27-4173-A627-C05E-32ED47F2AA59}"/>
              </a:ext>
            </a:extLst>
          </p:cNvPr>
          <p:cNvCxnSpPr/>
          <p:nvPr/>
        </p:nvCxnSpPr>
        <p:spPr>
          <a:xfrm>
            <a:off x="10774017" y="414237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73" name="直线连接符 66">
            <a:extLst>
              <a:ext uri="{FF2B5EF4-FFF2-40B4-BE49-F238E27FC236}">
                <a16:creationId xmlns:a16="http://schemas.microsoft.com/office/drawing/2014/main" id="{D76F29FF-F488-7544-95C4-41A8F75E123B}"/>
              </a:ext>
            </a:extLst>
          </p:cNvPr>
          <p:cNvCxnSpPr/>
          <p:nvPr/>
        </p:nvCxnSpPr>
        <p:spPr>
          <a:xfrm>
            <a:off x="10777527" y="428833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74" name="矩形 473">
            <a:extLst>
              <a:ext uri="{FF2B5EF4-FFF2-40B4-BE49-F238E27FC236}">
                <a16:creationId xmlns:a16="http://schemas.microsoft.com/office/drawing/2014/main" id="{6337E676-6629-16A3-D707-A2838DA923F2}"/>
              </a:ext>
            </a:extLst>
          </p:cNvPr>
          <p:cNvSpPr/>
          <p:nvPr/>
        </p:nvSpPr>
        <p:spPr>
          <a:xfrm>
            <a:off x="10779192" y="401012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5" name="矩形 474">
            <a:extLst>
              <a:ext uri="{FF2B5EF4-FFF2-40B4-BE49-F238E27FC236}">
                <a16:creationId xmlns:a16="http://schemas.microsoft.com/office/drawing/2014/main" id="{26EB1123-6D75-DA40-23F0-4574902B5B55}"/>
              </a:ext>
            </a:extLst>
          </p:cNvPr>
          <p:cNvSpPr/>
          <p:nvPr/>
        </p:nvSpPr>
        <p:spPr>
          <a:xfrm>
            <a:off x="11066441" y="495354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6" name="矩形 475">
            <a:extLst>
              <a:ext uri="{FF2B5EF4-FFF2-40B4-BE49-F238E27FC236}">
                <a16:creationId xmlns:a16="http://schemas.microsoft.com/office/drawing/2014/main" id="{6353A2A9-B0D7-A177-A468-B631FE1B9F22}"/>
              </a:ext>
            </a:extLst>
          </p:cNvPr>
          <p:cNvSpPr/>
          <p:nvPr/>
        </p:nvSpPr>
        <p:spPr>
          <a:xfrm>
            <a:off x="10917008" y="415269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7" name="矩形 476">
            <a:extLst>
              <a:ext uri="{FF2B5EF4-FFF2-40B4-BE49-F238E27FC236}">
                <a16:creationId xmlns:a16="http://schemas.microsoft.com/office/drawing/2014/main" id="{357D8733-9C99-D9B7-0669-8E329996A706}"/>
              </a:ext>
            </a:extLst>
          </p:cNvPr>
          <p:cNvSpPr/>
          <p:nvPr/>
        </p:nvSpPr>
        <p:spPr>
          <a:xfrm>
            <a:off x="10917177" y="429820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8" name="矩形 477">
            <a:extLst>
              <a:ext uri="{FF2B5EF4-FFF2-40B4-BE49-F238E27FC236}">
                <a16:creationId xmlns:a16="http://schemas.microsoft.com/office/drawing/2014/main" id="{8C655FC4-2232-CB9F-697F-199683245ABA}"/>
              </a:ext>
            </a:extLst>
          </p:cNvPr>
          <p:cNvSpPr/>
          <p:nvPr/>
        </p:nvSpPr>
        <p:spPr>
          <a:xfrm>
            <a:off x="11066441" y="466307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9" name="矩形 478">
            <a:extLst>
              <a:ext uri="{FF2B5EF4-FFF2-40B4-BE49-F238E27FC236}">
                <a16:creationId xmlns:a16="http://schemas.microsoft.com/office/drawing/2014/main" id="{1F7A5706-9008-B4AF-1EE6-4E1C5A140F8E}"/>
              </a:ext>
            </a:extLst>
          </p:cNvPr>
          <p:cNvSpPr/>
          <p:nvPr/>
        </p:nvSpPr>
        <p:spPr>
          <a:xfrm>
            <a:off x="10774440" y="479758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0" name="直线连接符 66">
            <a:extLst>
              <a:ext uri="{FF2B5EF4-FFF2-40B4-BE49-F238E27FC236}">
                <a16:creationId xmlns:a16="http://schemas.microsoft.com/office/drawing/2014/main" id="{E279B2EE-CEEF-4B14-8E78-564F74FC85B6}"/>
              </a:ext>
            </a:extLst>
          </p:cNvPr>
          <p:cNvCxnSpPr/>
          <p:nvPr/>
        </p:nvCxnSpPr>
        <p:spPr>
          <a:xfrm>
            <a:off x="10907081" y="466201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81" name="矩形 480">
            <a:extLst>
              <a:ext uri="{FF2B5EF4-FFF2-40B4-BE49-F238E27FC236}">
                <a16:creationId xmlns:a16="http://schemas.microsoft.com/office/drawing/2014/main" id="{93894B0D-BF93-10A1-DAD7-F0F5873F6C00}"/>
              </a:ext>
            </a:extLst>
          </p:cNvPr>
          <p:cNvSpPr/>
          <p:nvPr/>
        </p:nvSpPr>
        <p:spPr>
          <a:xfrm>
            <a:off x="10770083" y="465542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2" name="直线连接符 66">
            <a:extLst>
              <a:ext uri="{FF2B5EF4-FFF2-40B4-BE49-F238E27FC236}">
                <a16:creationId xmlns:a16="http://schemas.microsoft.com/office/drawing/2014/main" id="{374D8D10-4F56-87F4-67B1-03660399AAA7}"/>
              </a:ext>
            </a:extLst>
          </p:cNvPr>
          <p:cNvCxnSpPr/>
          <p:nvPr/>
        </p:nvCxnSpPr>
        <p:spPr>
          <a:xfrm>
            <a:off x="11069313" y="466331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83" name="直线连接符 66">
            <a:extLst>
              <a:ext uri="{FF2B5EF4-FFF2-40B4-BE49-F238E27FC236}">
                <a16:creationId xmlns:a16="http://schemas.microsoft.com/office/drawing/2014/main" id="{43C6C9FA-18D7-5DF4-0CFB-90338F3FD382}"/>
              </a:ext>
            </a:extLst>
          </p:cNvPr>
          <p:cNvCxnSpPr/>
          <p:nvPr/>
        </p:nvCxnSpPr>
        <p:spPr>
          <a:xfrm>
            <a:off x="10776842" y="479555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84" name="直线连接符 66">
            <a:extLst>
              <a:ext uri="{FF2B5EF4-FFF2-40B4-BE49-F238E27FC236}">
                <a16:creationId xmlns:a16="http://schemas.microsoft.com/office/drawing/2014/main" id="{1B6536BC-B0F7-B04B-EC3B-79B56B7D91CF}"/>
              </a:ext>
            </a:extLst>
          </p:cNvPr>
          <p:cNvCxnSpPr/>
          <p:nvPr/>
        </p:nvCxnSpPr>
        <p:spPr>
          <a:xfrm>
            <a:off x="10769429" y="494285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85" name="矩形 484">
            <a:extLst>
              <a:ext uri="{FF2B5EF4-FFF2-40B4-BE49-F238E27FC236}">
                <a16:creationId xmlns:a16="http://schemas.microsoft.com/office/drawing/2014/main" id="{E8AF3058-6786-8E22-81A1-FFC8B4A34FB4}"/>
              </a:ext>
            </a:extLst>
          </p:cNvPr>
          <p:cNvSpPr/>
          <p:nvPr/>
        </p:nvSpPr>
        <p:spPr>
          <a:xfrm>
            <a:off x="10914502" y="539550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6" name="矩形 485">
            <a:extLst>
              <a:ext uri="{FF2B5EF4-FFF2-40B4-BE49-F238E27FC236}">
                <a16:creationId xmlns:a16="http://schemas.microsoft.com/office/drawing/2014/main" id="{E1488DF8-F405-4790-DEAC-E48872B2DD34}"/>
              </a:ext>
            </a:extLst>
          </p:cNvPr>
          <p:cNvSpPr/>
          <p:nvPr/>
        </p:nvSpPr>
        <p:spPr>
          <a:xfrm>
            <a:off x="11061689" y="554282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7" name="矩形 486">
            <a:extLst>
              <a:ext uri="{FF2B5EF4-FFF2-40B4-BE49-F238E27FC236}">
                <a16:creationId xmlns:a16="http://schemas.microsoft.com/office/drawing/2014/main" id="{A486AB67-97C2-E82C-F83A-C326AFEC5001}"/>
              </a:ext>
            </a:extLst>
          </p:cNvPr>
          <p:cNvSpPr/>
          <p:nvPr/>
        </p:nvSpPr>
        <p:spPr>
          <a:xfrm>
            <a:off x="10770016" y="568506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8" name="直接箭头连接符 487">
            <a:extLst>
              <a:ext uri="{FF2B5EF4-FFF2-40B4-BE49-F238E27FC236}">
                <a16:creationId xmlns:a16="http://schemas.microsoft.com/office/drawing/2014/main" id="{4072F43A-133F-3965-D163-565FED074E47}"/>
              </a:ext>
            </a:extLst>
          </p:cNvPr>
          <p:cNvCxnSpPr>
            <a:cxnSpLocks/>
          </p:cNvCxnSpPr>
          <p:nvPr/>
        </p:nvCxnSpPr>
        <p:spPr>
          <a:xfrm>
            <a:off x="11277355" y="424641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89" name="文本框 488">
                <a:extLst>
                  <a:ext uri="{FF2B5EF4-FFF2-40B4-BE49-F238E27FC236}">
                    <a16:creationId xmlns:a16="http://schemas.microsoft.com/office/drawing/2014/main" id="{E036ADD6-AFF9-BAA8-7EDE-67A0594FF980}"/>
                  </a:ext>
                </a:extLst>
              </p:cNvPr>
              <p:cNvSpPr txBox="1"/>
              <p:nvPr/>
            </p:nvSpPr>
            <p:spPr>
              <a:xfrm>
                <a:off x="10890608" y="441716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89" name="文本框 488">
                <a:extLst>
                  <a:ext uri="{FF2B5EF4-FFF2-40B4-BE49-F238E27FC236}">
                    <a16:creationId xmlns:a16="http://schemas.microsoft.com/office/drawing/2014/main" id="{E036ADD6-AFF9-BAA8-7EDE-67A0594FF980}"/>
                  </a:ext>
                </a:extLst>
              </p:cNvPr>
              <p:cNvSpPr txBox="1">
                <a:spLocks noRot="1" noChangeAspect="1" noMove="1" noResize="1" noEditPoints="1" noAdjustHandles="1" noChangeArrowheads="1" noChangeShapeType="1" noTextEdit="1"/>
              </p:cNvSpPr>
              <p:nvPr/>
            </p:nvSpPr>
            <p:spPr>
              <a:xfrm>
                <a:off x="10890608" y="4417161"/>
                <a:ext cx="213776" cy="232949"/>
              </a:xfrm>
              <a:prstGeom prst="rect">
                <a:avLst/>
              </a:prstGeom>
              <a:blipFill>
                <a:blip r:embed="rId22"/>
                <a:stretch>
                  <a:fillRect l="-17143" r="-2857"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0" name="文本框 489">
                <a:extLst>
                  <a:ext uri="{FF2B5EF4-FFF2-40B4-BE49-F238E27FC236}">
                    <a16:creationId xmlns:a16="http://schemas.microsoft.com/office/drawing/2014/main" id="{7ECAED45-3B68-E6AE-3D70-BA83A7A86942}"/>
                  </a:ext>
                </a:extLst>
              </p:cNvPr>
              <p:cNvSpPr txBox="1"/>
              <p:nvPr/>
            </p:nvSpPr>
            <p:spPr>
              <a:xfrm>
                <a:off x="10880776" y="511840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90" name="文本框 489">
                <a:extLst>
                  <a:ext uri="{FF2B5EF4-FFF2-40B4-BE49-F238E27FC236}">
                    <a16:creationId xmlns:a16="http://schemas.microsoft.com/office/drawing/2014/main" id="{7ECAED45-3B68-E6AE-3D70-BA83A7A86942}"/>
                  </a:ext>
                </a:extLst>
              </p:cNvPr>
              <p:cNvSpPr txBox="1">
                <a:spLocks noRot="1" noChangeAspect="1" noMove="1" noResize="1" noEditPoints="1" noAdjustHandles="1" noChangeArrowheads="1" noChangeShapeType="1" noTextEdit="1"/>
              </p:cNvSpPr>
              <p:nvPr/>
            </p:nvSpPr>
            <p:spPr>
              <a:xfrm>
                <a:off x="10880776" y="5118403"/>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1" name="文本框 490">
                <a:extLst>
                  <a:ext uri="{FF2B5EF4-FFF2-40B4-BE49-F238E27FC236}">
                    <a16:creationId xmlns:a16="http://schemas.microsoft.com/office/drawing/2014/main" id="{A7387672-B7DD-F427-484C-6EC65C4E2D76}"/>
                  </a:ext>
                </a:extLst>
              </p:cNvPr>
              <p:cNvSpPr txBox="1"/>
              <p:nvPr/>
            </p:nvSpPr>
            <p:spPr>
              <a:xfrm>
                <a:off x="10880776" y="580379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91" name="文本框 490">
                <a:extLst>
                  <a:ext uri="{FF2B5EF4-FFF2-40B4-BE49-F238E27FC236}">
                    <a16:creationId xmlns:a16="http://schemas.microsoft.com/office/drawing/2014/main" id="{A7387672-B7DD-F427-484C-6EC65C4E2D76}"/>
                  </a:ext>
                </a:extLst>
              </p:cNvPr>
              <p:cNvSpPr txBox="1">
                <a:spLocks noRot="1" noChangeAspect="1" noMove="1" noResize="1" noEditPoints="1" noAdjustHandles="1" noChangeArrowheads="1" noChangeShapeType="1" noTextEdit="1"/>
              </p:cNvSpPr>
              <p:nvPr/>
            </p:nvSpPr>
            <p:spPr>
              <a:xfrm>
                <a:off x="10880776" y="5803791"/>
                <a:ext cx="207173" cy="215444"/>
              </a:xfrm>
              <a:prstGeom prst="rect">
                <a:avLst/>
              </a:prstGeom>
              <a:blipFill>
                <a:blip r:embed="rId14"/>
                <a:stretch>
                  <a:fillRect l="-17647" b="-11429"/>
                </a:stretch>
              </a:blipFill>
            </p:spPr>
            <p:txBody>
              <a:bodyPr/>
              <a:lstStyle/>
              <a:p>
                <a:r>
                  <a:rPr lang="zh-CN" altLang="en-US">
                    <a:noFill/>
                  </a:rPr>
                  <a:t> </a:t>
                </a:r>
              </a:p>
            </p:txBody>
          </p:sp>
        </mc:Fallback>
      </mc:AlternateContent>
      <p:sp>
        <p:nvSpPr>
          <p:cNvPr id="492" name="矩形 491">
            <a:extLst>
              <a:ext uri="{FF2B5EF4-FFF2-40B4-BE49-F238E27FC236}">
                <a16:creationId xmlns:a16="http://schemas.microsoft.com/office/drawing/2014/main" id="{A5533110-A007-7F32-CD37-D486CAFA69B8}"/>
              </a:ext>
            </a:extLst>
          </p:cNvPr>
          <p:cNvSpPr/>
          <p:nvPr/>
        </p:nvSpPr>
        <p:spPr>
          <a:xfrm>
            <a:off x="10678121" y="393192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3" name="文本框 492">
            <a:extLst>
              <a:ext uri="{FF2B5EF4-FFF2-40B4-BE49-F238E27FC236}">
                <a16:creationId xmlns:a16="http://schemas.microsoft.com/office/drawing/2014/main" id="{9035661C-5D28-CB3F-9D7A-9D016A652EE0}"/>
              </a:ext>
            </a:extLst>
          </p:cNvPr>
          <p:cNvSpPr txBox="1"/>
          <p:nvPr/>
        </p:nvSpPr>
        <p:spPr>
          <a:xfrm>
            <a:off x="11161339" y="378340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94" name="直接箭头连接符 493">
            <a:extLst>
              <a:ext uri="{FF2B5EF4-FFF2-40B4-BE49-F238E27FC236}">
                <a16:creationId xmlns:a16="http://schemas.microsoft.com/office/drawing/2014/main" id="{FDD5DD98-EE90-BFC0-F1AD-518E1DFAC715}"/>
              </a:ext>
            </a:extLst>
          </p:cNvPr>
          <p:cNvCxnSpPr>
            <a:cxnSpLocks/>
          </p:cNvCxnSpPr>
          <p:nvPr/>
        </p:nvCxnSpPr>
        <p:spPr>
          <a:xfrm>
            <a:off x="11292885" y="490025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95" name="直接箭头连接符 494">
            <a:extLst>
              <a:ext uri="{FF2B5EF4-FFF2-40B4-BE49-F238E27FC236}">
                <a16:creationId xmlns:a16="http://schemas.microsoft.com/office/drawing/2014/main" id="{3FBA6A4E-CC5E-C730-21DF-BDE1302B3656}"/>
              </a:ext>
            </a:extLst>
          </p:cNvPr>
          <p:cNvCxnSpPr>
            <a:cxnSpLocks/>
          </p:cNvCxnSpPr>
          <p:nvPr/>
        </p:nvCxnSpPr>
        <p:spPr>
          <a:xfrm>
            <a:off x="11290948" y="562784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96" name="文本框 495">
            <a:extLst>
              <a:ext uri="{FF2B5EF4-FFF2-40B4-BE49-F238E27FC236}">
                <a16:creationId xmlns:a16="http://schemas.microsoft.com/office/drawing/2014/main" id="{0EA15CDD-CF14-8C16-2857-62ADB935CDBE}"/>
              </a:ext>
            </a:extLst>
          </p:cNvPr>
          <p:cNvSpPr txBox="1"/>
          <p:nvPr/>
        </p:nvSpPr>
        <p:spPr>
          <a:xfrm>
            <a:off x="11171171" y="442556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7" name="文本框 496">
            <a:extLst>
              <a:ext uri="{FF2B5EF4-FFF2-40B4-BE49-F238E27FC236}">
                <a16:creationId xmlns:a16="http://schemas.microsoft.com/office/drawing/2014/main" id="{53F65B22-B6B9-D485-1A3A-CF775A5A98DD}"/>
              </a:ext>
            </a:extLst>
          </p:cNvPr>
          <p:cNvSpPr txBox="1"/>
          <p:nvPr/>
        </p:nvSpPr>
        <p:spPr>
          <a:xfrm>
            <a:off x="11171171" y="513840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8" name="左大括号 497">
            <a:extLst>
              <a:ext uri="{FF2B5EF4-FFF2-40B4-BE49-F238E27FC236}">
                <a16:creationId xmlns:a16="http://schemas.microsoft.com/office/drawing/2014/main" id="{13E6901D-2A5F-C70D-4526-1405BC8DC4A8}"/>
              </a:ext>
            </a:extLst>
          </p:cNvPr>
          <p:cNvSpPr/>
          <p:nvPr/>
        </p:nvSpPr>
        <p:spPr>
          <a:xfrm>
            <a:off x="11780052" y="4141055"/>
            <a:ext cx="71719" cy="1488141"/>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cxnSp>
        <p:nvCxnSpPr>
          <p:cNvPr id="507" name="直接箭头连接符 506">
            <a:extLst>
              <a:ext uri="{FF2B5EF4-FFF2-40B4-BE49-F238E27FC236}">
                <a16:creationId xmlns:a16="http://schemas.microsoft.com/office/drawing/2014/main" id="{450C3141-C804-EA15-6469-AD89A0F77A36}"/>
              </a:ext>
            </a:extLst>
          </p:cNvPr>
          <p:cNvCxnSpPr>
            <a:cxnSpLocks/>
          </p:cNvCxnSpPr>
          <p:nvPr/>
        </p:nvCxnSpPr>
        <p:spPr>
          <a:xfrm>
            <a:off x="10470550" y="4778786"/>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8" name="文本框 507">
            <a:extLst>
              <a:ext uri="{FF2B5EF4-FFF2-40B4-BE49-F238E27FC236}">
                <a16:creationId xmlns:a16="http://schemas.microsoft.com/office/drawing/2014/main" id="{D389465C-61CB-DF80-22E7-C2F82DAC562F}"/>
              </a:ext>
            </a:extLst>
          </p:cNvPr>
          <p:cNvSpPr txBox="1"/>
          <p:nvPr/>
        </p:nvSpPr>
        <p:spPr>
          <a:xfrm>
            <a:off x="8114629" y="3500078"/>
            <a:ext cx="3136077"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2) Hybrid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509" name="图片 508">
            <a:extLst>
              <a:ext uri="{FF2B5EF4-FFF2-40B4-BE49-F238E27FC236}">
                <a16:creationId xmlns:a16="http://schemas.microsoft.com/office/drawing/2014/main" id="{4870B991-E3EB-6A5A-9429-3050F333A8B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31598" y="2877253"/>
            <a:ext cx="167978" cy="167978"/>
          </a:xfrm>
          <a:prstGeom prst="rect">
            <a:avLst/>
          </a:prstGeom>
        </p:spPr>
      </p:pic>
      <p:pic>
        <p:nvPicPr>
          <p:cNvPr id="510" name="图片 509">
            <a:extLst>
              <a:ext uri="{FF2B5EF4-FFF2-40B4-BE49-F238E27FC236}">
                <a16:creationId xmlns:a16="http://schemas.microsoft.com/office/drawing/2014/main" id="{AE0E3228-03FF-9ABA-8650-87359CBE8F6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19970" y="3091080"/>
            <a:ext cx="193305" cy="193305"/>
          </a:xfrm>
          <a:prstGeom prst="rect">
            <a:avLst/>
          </a:prstGeom>
        </p:spPr>
      </p:pic>
      <p:sp>
        <p:nvSpPr>
          <p:cNvPr id="512" name="文本框 511">
            <a:extLst>
              <a:ext uri="{FF2B5EF4-FFF2-40B4-BE49-F238E27FC236}">
                <a16:creationId xmlns:a16="http://schemas.microsoft.com/office/drawing/2014/main" id="{E6B2C4D1-0F97-6515-3444-9C632AB86790}"/>
              </a:ext>
            </a:extLst>
          </p:cNvPr>
          <p:cNvSpPr txBox="1"/>
          <p:nvPr/>
        </p:nvSpPr>
        <p:spPr>
          <a:xfrm>
            <a:off x="10334530" y="2797649"/>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13" name="文本框 512">
            <a:extLst>
              <a:ext uri="{FF2B5EF4-FFF2-40B4-BE49-F238E27FC236}">
                <a16:creationId xmlns:a16="http://schemas.microsoft.com/office/drawing/2014/main" id="{C2FB4EAA-2B5E-EB1F-C6CB-94D58FBE41A2}"/>
              </a:ext>
            </a:extLst>
          </p:cNvPr>
          <p:cNvSpPr txBox="1"/>
          <p:nvPr/>
        </p:nvSpPr>
        <p:spPr>
          <a:xfrm>
            <a:off x="10336313" y="3021318"/>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15" name="文本框 514">
            <a:extLst>
              <a:ext uri="{FF2B5EF4-FFF2-40B4-BE49-F238E27FC236}">
                <a16:creationId xmlns:a16="http://schemas.microsoft.com/office/drawing/2014/main" id="{9CC2D70E-85D8-0389-41EE-7CAAD0328EA0}"/>
              </a:ext>
            </a:extLst>
          </p:cNvPr>
          <p:cNvSpPr txBox="1"/>
          <p:nvPr/>
        </p:nvSpPr>
        <p:spPr>
          <a:xfrm>
            <a:off x="8007220" y="2817939"/>
            <a:ext cx="2305063" cy="523220"/>
          </a:xfrm>
          <a:prstGeom prst="rect">
            <a:avLst/>
          </a:prstGeom>
          <a:noFill/>
        </p:spPr>
        <p:txBody>
          <a:bodyPr wrap="square">
            <a:spAutoFit/>
          </a:bodyPr>
          <a:lstStyle/>
          <a:p>
            <a:pPr algn="ctr"/>
            <a:r>
              <a:rPr lang="en-US" altLang="zh-CN" sz="1400" dirty="0">
                <a:solidFill>
                  <a:srgbClr val="FF0000"/>
                </a:solidFill>
                <a:latin typeface="Times New Roman" panose="02020603050405020304" pitchFamily="18" charset="0"/>
                <a:cs typeface="Times New Roman" panose="02020603050405020304" pitchFamily="18" charset="0"/>
              </a:rPr>
              <a:t>Only s</a:t>
            </a:r>
            <a:r>
              <a:rPr lang="zh-CN" altLang="en-US" sz="1400" dirty="0">
                <a:solidFill>
                  <a:srgbClr val="FF0000"/>
                </a:solidFill>
                <a:latin typeface="Times New Roman" panose="02020603050405020304" pitchFamily="18" charset="0"/>
                <a:cs typeface="Times New Roman" panose="02020603050405020304" pitchFamily="18" charset="0"/>
              </a:rPr>
              <a:t>ingle </a:t>
            </a:r>
            <a:r>
              <a:rPr lang="en-US" altLang="zh-CN" sz="1400" dirty="0">
                <a:solidFill>
                  <a:srgbClr val="FF0000"/>
                </a:solidFill>
                <a:latin typeface="Times New Roman" panose="02020603050405020304" pitchFamily="18" charset="0"/>
                <a:cs typeface="Times New Roman" panose="02020603050405020304" pitchFamily="18" charset="0"/>
              </a:rPr>
              <a:t>t</a:t>
            </a:r>
            <a:r>
              <a:rPr lang="zh-CN" altLang="en-US" sz="1400" dirty="0">
                <a:solidFill>
                  <a:srgbClr val="FF0000"/>
                </a:solidFill>
                <a:latin typeface="Times New Roman" panose="02020603050405020304" pitchFamily="18" charset="0"/>
                <a:cs typeface="Times New Roman" panose="02020603050405020304" pitchFamily="18" charset="0"/>
              </a:rPr>
              <a:t>ask to </a:t>
            </a:r>
            <a:endParaRPr lang="en-US" altLang="zh-CN" sz="1400" dirty="0">
              <a:solidFill>
                <a:srgbClr val="FF0000"/>
              </a:solidFill>
              <a:latin typeface="Times New Roman" panose="02020603050405020304" pitchFamily="18" charset="0"/>
              <a:cs typeface="Times New Roman" panose="02020603050405020304" pitchFamily="18" charset="0"/>
            </a:endParaRPr>
          </a:p>
          <a:p>
            <a:pPr algn="ctr"/>
            <a:r>
              <a:rPr lang="en-US" altLang="zh-CN" sz="1400" dirty="0">
                <a:solidFill>
                  <a:srgbClr val="FF0000"/>
                </a:solidFill>
                <a:latin typeface="Times New Roman" panose="02020603050405020304" pitchFamily="18" charset="0"/>
                <a:cs typeface="Times New Roman" panose="02020603050405020304" pitchFamily="18" charset="0"/>
              </a:rPr>
              <a:t>verify </a:t>
            </a:r>
            <a:r>
              <a:rPr lang="zh-CN" altLang="en-US" sz="1400" dirty="0">
                <a:solidFill>
                  <a:srgbClr val="FF0000"/>
                </a:solidFill>
                <a:latin typeface="Times New Roman" panose="02020603050405020304" pitchFamily="18" charset="0"/>
                <a:cs typeface="Times New Roman" panose="02020603050405020304" pitchFamily="18" charset="0"/>
              </a:rPr>
              <a:t>data</a:t>
            </a:r>
            <a:r>
              <a:rPr lang="en-US" altLang="zh-CN" sz="1400" dirty="0">
                <a:solidFill>
                  <a:srgbClr val="FF0000"/>
                </a:solidFill>
                <a:latin typeface="Times New Roman" panose="02020603050405020304" pitchFamily="18" charset="0"/>
                <a:cs typeface="Times New Roman" panose="02020603050405020304" pitchFamily="18" charset="0"/>
              </a:rPr>
              <a:t>set</a:t>
            </a:r>
            <a:r>
              <a:rPr lang="zh-CN" altLang="en-US" sz="1400" dirty="0">
                <a:solidFill>
                  <a:srgbClr val="FF0000"/>
                </a:solidFill>
                <a:latin typeface="Times New Roman" panose="02020603050405020304" pitchFamily="18" charset="0"/>
                <a:cs typeface="Times New Roman" panose="02020603050405020304" pitchFamily="18" charset="0"/>
              </a:rPr>
              <a:t> ownership</a:t>
            </a:r>
          </a:p>
        </p:txBody>
      </p:sp>
      <p:pic>
        <p:nvPicPr>
          <p:cNvPr id="517" name="图片 516">
            <a:extLst>
              <a:ext uri="{FF2B5EF4-FFF2-40B4-BE49-F238E27FC236}">
                <a16:creationId xmlns:a16="http://schemas.microsoft.com/office/drawing/2014/main" id="{E5F3B947-3268-9D4E-AAB9-A6A6287E25B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9549" y="4319968"/>
            <a:ext cx="167978" cy="167978"/>
          </a:xfrm>
          <a:prstGeom prst="rect">
            <a:avLst/>
          </a:prstGeom>
        </p:spPr>
      </p:pic>
      <p:pic>
        <p:nvPicPr>
          <p:cNvPr id="518" name="图片 517">
            <a:extLst>
              <a:ext uri="{FF2B5EF4-FFF2-40B4-BE49-F238E27FC236}">
                <a16:creationId xmlns:a16="http://schemas.microsoft.com/office/drawing/2014/main" id="{541637E1-EEB7-347E-C9FA-A4C9B6F617F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5283157"/>
            <a:ext cx="193305" cy="193305"/>
          </a:xfrm>
          <a:prstGeom prst="rect">
            <a:avLst/>
          </a:prstGeom>
        </p:spPr>
      </p:pic>
      <p:sp>
        <p:nvSpPr>
          <p:cNvPr id="519" name="文本框 518">
            <a:extLst>
              <a:ext uri="{FF2B5EF4-FFF2-40B4-BE49-F238E27FC236}">
                <a16:creationId xmlns:a16="http://schemas.microsoft.com/office/drawing/2014/main" id="{65B6317A-BF00-5B2E-9FEA-132A210D76D7}"/>
              </a:ext>
            </a:extLst>
          </p:cNvPr>
          <p:cNvSpPr txBox="1"/>
          <p:nvPr/>
        </p:nvSpPr>
        <p:spPr>
          <a:xfrm>
            <a:off x="8025150" y="6270415"/>
            <a:ext cx="2305063" cy="523220"/>
          </a:xfrm>
          <a:prstGeom prst="rect">
            <a:avLst/>
          </a:prstGeom>
          <a:noFill/>
        </p:spPr>
        <p:txBody>
          <a:bodyPr wrap="square">
            <a:spAutoFit/>
          </a:bodyPr>
          <a:lstStyle/>
          <a:p>
            <a:pPr algn="ctr"/>
            <a:r>
              <a:rPr lang="en-US" altLang="zh-CN" sz="1400" dirty="0">
                <a:solidFill>
                  <a:srgbClr val="FF0000"/>
                </a:solidFill>
                <a:latin typeface="Times New Roman" panose="02020603050405020304" pitchFamily="18" charset="0"/>
                <a:cs typeface="Times New Roman" panose="02020603050405020304" pitchFamily="18" charset="0"/>
              </a:rPr>
              <a:t>All t</a:t>
            </a:r>
            <a:r>
              <a:rPr lang="zh-CN" altLang="en-US" sz="1400" dirty="0">
                <a:solidFill>
                  <a:srgbClr val="FF0000"/>
                </a:solidFill>
                <a:latin typeface="Times New Roman" panose="02020603050405020304" pitchFamily="18" charset="0"/>
                <a:cs typeface="Times New Roman" panose="02020603050405020304" pitchFamily="18" charset="0"/>
              </a:rPr>
              <a:t>ask</a:t>
            </a:r>
            <a:r>
              <a:rPr lang="en-US" altLang="zh-CN" sz="1400" dirty="0">
                <a:solidFill>
                  <a:srgbClr val="FF0000"/>
                </a:solidFill>
                <a:latin typeface="Times New Roman" panose="02020603050405020304" pitchFamily="18" charset="0"/>
                <a:cs typeface="Times New Roman" panose="02020603050405020304" pitchFamily="18" charset="0"/>
              </a:rPr>
              <a:t>s jointly</a:t>
            </a:r>
            <a:r>
              <a:rPr lang="zh-CN" altLang="en-US" sz="1400" dirty="0">
                <a:solidFill>
                  <a:srgbClr val="FF0000"/>
                </a:solidFill>
                <a:latin typeface="Times New Roman" panose="02020603050405020304" pitchFamily="18" charset="0"/>
                <a:cs typeface="Times New Roman" panose="02020603050405020304" pitchFamily="18" charset="0"/>
              </a:rPr>
              <a:t> to </a:t>
            </a:r>
            <a:endParaRPr lang="en-US" altLang="zh-CN" sz="1400" dirty="0">
              <a:solidFill>
                <a:srgbClr val="FF0000"/>
              </a:solidFill>
              <a:latin typeface="Times New Roman" panose="02020603050405020304" pitchFamily="18" charset="0"/>
              <a:cs typeface="Times New Roman" panose="02020603050405020304" pitchFamily="18" charset="0"/>
            </a:endParaRPr>
          </a:p>
          <a:p>
            <a:pPr algn="ctr"/>
            <a:r>
              <a:rPr lang="en-US" altLang="zh-CN" sz="1400" dirty="0">
                <a:solidFill>
                  <a:srgbClr val="FF0000"/>
                </a:solidFill>
                <a:latin typeface="Times New Roman" panose="02020603050405020304" pitchFamily="18" charset="0"/>
                <a:cs typeface="Times New Roman" panose="02020603050405020304" pitchFamily="18" charset="0"/>
              </a:rPr>
              <a:t>verify</a:t>
            </a:r>
            <a:r>
              <a:rPr lang="zh-CN" altLang="en-US" sz="1400" dirty="0">
                <a:solidFill>
                  <a:srgbClr val="FF0000"/>
                </a:solidFill>
                <a:latin typeface="Times New Roman" panose="02020603050405020304" pitchFamily="18" charset="0"/>
                <a:cs typeface="Times New Roman" panose="02020603050405020304" pitchFamily="18" charset="0"/>
              </a:rPr>
              <a:t> data</a:t>
            </a:r>
            <a:r>
              <a:rPr lang="en-US" altLang="zh-CN" sz="1400" dirty="0">
                <a:solidFill>
                  <a:srgbClr val="FF0000"/>
                </a:solidFill>
                <a:latin typeface="Times New Roman" panose="02020603050405020304" pitchFamily="18" charset="0"/>
                <a:cs typeface="Times New Roman" panose="02020603050405020304" pitchFamily="18" charset="0"/>
              </a:rPr>
              <a:t>set</a:t>
            </a:r>
            <a:r>
              <a:rPr lang="zh-CN" altLang="en-US" sz="1400" dirty="0">
                <a:solidFill>
                  <a:srgbClr val="FF0000"/>
                </a:solidFill>
                <a:latin typeface="Times New Roman" panose="02020603050405020304" pitchFamily="18" charset="0"/>
                <a:cs typeface="Times New Roman" panose="02020603050405020304" pitchFamily="18" charset="0"/>
              </a:rPr>
              <a:t> ownership</a:t>
            </a:r>
          </a:p>
        </p:txBody>
      </p:sp>
      <p:pic>
        <p:nvPicPr>
          <p:cNvPr id="520" name="图片 519">
            <a:extLst>
              <a:ext uri="{FF2B5EF4-FFF2-40B4-BE49-F238E27FC236}">
                <a16:creationId xmlns:a16="http://schemas.microsoft.com/office/drawing/2014/main" id="{B5880FBB-91C4-3CB4-ABBE-7A9CBFCB859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13669" y="6328669"/>
            <a:ext cx="167978" cy="167978"/>
          </a:xfrm>
          <a:prstGeom prst="rect">
            <a:avLst/>
          </a:prstGeom>
        </p:spPr>
      </p:pic>
      <p:pic>
        <p:nvPicPr>
          <p:cNvPr id="521" name="图片 520">
            <a:extLst>
              <a:ext uri="{FF2B5EF4-FFF2-40B4-BE49-F238E27FC236}">
                <a16:creationId xmlns:a16="http://schemas.microsoft.com/office/drawing/2014/main" id="{DC59965B-179A-A668-A086-0B40C900431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02041" y="6542496"/>
            <a:ext cx="193305" cy="193305"/>
          </a:xfrm>
          <a:prstGeom prst="rect">
            <a:avLst/>
          </a:prstGeom>
        </p:spPr>
      </p:pic>
      <p:sp>
        <p:nvSpPr>
          <p:cNvPr id="522" name="文本框 521">
            <a:extLst>
              <a:ext uri="{FF2B5EF4-FFF2-40B4-BE49-F238E27FC236}">
                <a16:creationId xmlns:a16="http://schemas.microsoft.com/office/drawing/2014/main" id="{D00F8C56-4451-41B8-E421-D63557DC6F0C}"/>
              </a:ext>
            </a:extLst>
          </p:cNvPr>
          <p:cNvSpPr txBox="1"/>
          <p:nvPr/>
        </p:nvSpPr>
        <p:spPr>
          <a:xfrm>
            <a:off x="10316601" y="6249065"/>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23" name="文本框 522">
            <a:extLst>
              <a:ext uri="{FF2B5EF4-FFF2-40B4-BE49-F238E27FC236}">
                <a16:creationId xmlns:a16="http://schemas.microsoft.com/office/drawing/2014/main" id="{C7447AE5-3742-B347-CE19-E47669D45D97}"/>
              </a:ext>
            </a:extLst>
          </p:cNvPr>
          <p:cNvSpPr txBox="1"/>
          <p:nvPr/>
        </p:nvSpPr>
        <p:spPr>
          <a:xfrm>
            <a:off x="10318384" y="6472734"/>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25" name="文本框 524">
            <a:extLst>
              <a:ext uri="{FF2B5EF4-FFF2-40B4-BE49-F238E27FC236}">
                <a16:creationId xmlns:a16="http://schemas.microsoft.com/office/drawing/2014/main" id="{03EDB81E-3272-3612-6096-D6F17594616C}"/>
              </a:ext>
            </a:extLst>
          </p:cNvPr>
          <p:cNvSpPr txBox="1"/>
          <p:nvPr/>
        </p:nvSpPr>
        <p:spPr>
          <a:xfrm>
            <a:off x="9957673" y="2523985"/>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cxnSp>
        <p:nvCxnSpPr>
          <p:cNvPr id="527" name="直接连接符 526">
            <a:extLst>
              <a:ext uri="{FF2B5EF4-FFF2-40B4-BE49-F238E27FC236}">
                <a16:creationId xmlns:a16="http://schemas.microsoft.com/office/drawing/2014/main" id="{828DBBB7-49BD-38F8-479F-5DB032BD350A}"/>
              </a:ext>
            </a:extLst>
          </p:cNvPr>
          <p:cNvCxnSpPr>
            <a:cxnSpLocks/>
          </p:cNvCxnSpPr>
          <p:nvPr/>
        </p:nvCxnSpPr>
        <p:spPr>
          <a:xfrm>
            <a:off x="7441515" y="3424038"/>
            <a:ext cx="4715053"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9" name="文本框 8">
            <a:extLst>
              <a:ext uri="{FF2B5EF4-FFF2-40B4-BE49-F238E27FC236}">
                <a16:creationId xmlns:a16="http://schemas.microsoft.com/office/drawing/2014/main" id="{F60142F0-AE37-0F29-794B-742BD1083AA8}"/>
              </a:ext>
            </a:extLst>
          </p:cNvPr>
          <p:cNvSpPr txBox="1"/>
          <p:nvPr/>
        </p:nvSpPr>
        <p:spPr>
          <a:xfrm>
            <a:off x="100078" y="-52746"/>
            <a:ext cx="4000468"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a) </a:t>
            </a:r>
            <a:r>
              <a:rPr lang="en-US" altLang="zh-CN" sz="1400" b="1" dirty="0">
                <a:solidFill>
                  <a:srgbClr val="FF0000"/>
                </a:solidFill>
                <a:latin typeface="Times New Roman" panose="02020603050405020304" pitchFamily="18" charset="0"/>
                <a:cs typeface="Times New Roman" panose="02020603050405020304" pitchFamily="18" charset="0"/>
              </a:rPr>
              <a:t>Generative</a:t>
            </a:r>
            <a:r>
              <a:rPr lang="en-US" altLang="zh-CN" sz="1400" b="1" dirty="0">
                <a:latin typeface="Times New Roman" panose="02020603050405020304" pitchFamily="18" charset="0"/>
                <a:cs typeface="Times New Roman" panose="02020603050405020304" pitchFamily="18" charset="0"/>
              </a:rPr>
              <a:t> adversarial </a:t>
            </a:r>
            <a:r>
              <a:rPr lang="en-US" altLang="zh-CN" sz="1400" b="1" dirty="0">
                <a:solidFill>
                  <a:srgbClr val="FF0000"/>
                </a:solidFill>
                <a:latin typeface="Times New Roman" panose="02020603050405020304" pitchFamily="18" charset="0"/>
                <a:cs typeface="Times New Roman" panose="02020603050405020304" pitchFamily="18" charset="0"/>
              </a:rPr>
              <a:t>model</a:t>
            </a:r>
            <a:r>
              <a:rPr lang="en-US" altLang="zh-CN" sz="1400" b="1" dirty="0">
                <a:latin typeface="Times New Roman" panose="02020603050405020304" pitchFamily="18" charset="0"/>
                <a:cs typeface="Times New Roman" panose="02020603050405020304" pitchFamily="18" charset="0"/>
              </a:rPr>
              <a:t> distillation</a:t>
            </a:r>
          </a:p>
        </p:txBody>
      </p:sp>
      <p:sp>
        <p:nvSpPr>
          <p:cNvPr id="27" name="文本框 26">
            <a:extLst>
              <a:ext uri="{FF2B5EF4-FFF2-40B4-BE49-F238E27FC236}">
                <a16:creationId xmlns:a16="http://schemas.microsoft.com/office/drawing/2014/main" id="{1DC50F46-F2B1-63D1-5091-B1CF25FBBFC8}"/>
              </a:ext>
            </a:extLst>
          </p:cNvPr>
          <p:cNvSpPr txBox="1"/>
          <p:nvPr/>
        </p:nvSpPr>
        <p:spPr>
          <a:xfrm>
            <a:off x="109043" y="3178843"/>
            <a:ext cx="5119677"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b) </a:t>
            </a:r>
            <a:r>
              <a:rPr lang="en-US" altLang="zh-CN" sz="1400" b="1" dirty="0">
                <a:solidFill>
                  <a:srgbClr val="FF0000"/>
                </a:solidFill>
                <a:latin typeface="Times New Roman" panose="02020603050405020304" pitchFamily="18" charset="0"/>
                <a:cs typeface="Times New Roman" panose="02020603050405020304" pitchFamily="18" charset="0"/>
              </a:rPr>
              <a:t>Deceptive</a:t>
            </a:r>
            <a:r>
              <a:rPr lang="en-US" altLang="zh-CN" sz="1400" b="1" dirty="0">
                <a:latin typeface="Times New Roman" panose="02020603050405020304" pitchFamily="18" charset="0"/>
                <a:cs typeface="Times New Roman" panose="02020603050405020304" pitchFamily="18" charset="0"/>
              </a:rPr>
              <a:t> and </a:t>
            </a:r>
            <a:r>
              <a:rPr lang="en-US" altLang="zh-CN" sz="1400" b="1" dirty="0">
                <a:solidFill>
                  <a:srgbClr val="FF0000"/>
                </a:solidFill>
                <a:latin typeface="Times New Roman" panose="02020603050405020304" pitchFamily="18" charset="0"/>
                <a:cs typeface="Times New Roman" panose="02020603050405020304" pitchFamily="18" charset="0"/>
              </a:rPr>
              <a:t>task-unified</a:t>
            </a:r>
            <a:r>
              <a:rPr lang="en-US" altLang="zh-CN" sz="1400" b="1" dirty="0">
                <a:latin typeface="Times New Roman" panose="02020603050405020304" pitchFamily="18" charset="0"/>
                <a:cs typeface="Times New Roman" panose="02020603050405020304" pitchFamily="18" charset="0"/>
              </a:rPr>
              <a:t> prompt </a:t>
            </a:r>
            <a:r>
              <a:rPr lang="en-US" altLang="zh-CN" sz="1400" b="1" dirty="0">
                <a:solidFill>
                  <a:srgbClr val="FF0000"/>
                </a:solidFill>
                <a:latin typeface="Times New Roman" panose="02020603050405020304" pitchFamily="18" charset="0"/>
                <a:cs typeface="Times New Roman" panose="02020603050405020304" pitchFamily="18" charset="0"/>
              </a:rPr>
              <a:t>generation</a:t>
            </a:r>
          </a:p>
        </p:txBody>
      </p:sp>
      <p:sp>
        <p:nvSpPr>
          <p:cNvPr id="450" name="文本框 449">
            <a:extLst>
              <a:ext uri="{FF2B5EF4-FFF2-40B4-BE49-F238E27FC236}">
                <a16:creationId xmlns:a16="http://schemas.microsoft.com/office/drawing/2014/main" id="{FAFF03D4-DAAB-5549-FFEE-FDDDE2D1DEB5}"/>
              </a:ext>
            </a:extLst>
          </p:cNvPr>
          <p:cNvSpPr txBox="1"/>
          <p:nvPr/>
        </p:nvSpPr>
        <p:spPr>
          <a:xfrm>
            <a:off x="7390691" y="-56645"/>
            <a:ext cx="4935779" cy="307777"/>
          </a:xfrm>
          <a:prstGeom prst="rect">
            <a:avLst/>
          </a:prstGeom>
          <a:noFill/>
        </p:spPr>
        <p:txBody>
          <a:bodyPr wrap="square" rtlCol="0">
            <a:spAutoFit/>
          </a:bodyPr>
          <a:lstStyle/>
          <a:p>
            <a:r>
              <a:rPr lang="en-US" altLang="zh-CN" sz="1400" b="1" dirty="0">
                <a:solidFill>
                  <a:srgbClr val="FF0000"/>
                </a:solidFill>
                <a:latin typeface="Times New Roman" panose="02020603050405020304" pitchFamily="18" charset="0"/>
                <a:cs typeface="Times New Roman" panose="02020603050405020304" pitchFamily="18" charset="0"/>
              </a:rPr>
              <a:t>c) </a:t>
            </a:r>
            <a:r>
              <a:rPr lang="en" altLang="zh-CN" sz="1400" b="1" dirty="0">
                <a:solidFill>
                  <a:srgbClr val="FF0000"/>
                </a:solidFill>
                <a:latin typeface="Times New Roman" panose="02020603050405020304" pitchFamily="18" charset="0"/>
                <a:cs typeface="Times New Roman" panose="02020603050405020304" pitchFamily="18" charset="0"/>
              </a:rPr>
              <a:t>Prompt-driven </a:t>
            </a:r>
            <a:r>
              <a:rPr lang="en-US" altLang="zh-CN" sz="1400" b="1" dirty="0">
                <a:solidFill>
                  <a:srgbClr val="FF0000"/>
                </a:solidFill>
                <a:latin typeface="Times New Roman" panose="02020603050405020304" pitchFamily="18" charset="0"/>
                <a:cs typeface="Times New Roman" panose="02020603050405020304" pitchFamily="18" charset="0"/>
              </a:rPr>
              <a:t>t</a:t>
            </a:r>
            <a:r>
              <a:rPr lang="en" altLang="zh-CN" sz="1400" b="1" dirty="0">
                <a:solidFill>
                  <a:srgbClr val="FF0000"/>
                </a:solidFill>
                <a:latin typeface="Times New Roman" panose="02020603050405020304" pitchFamily="18" charset="0"/>
                <a:cs typeface="Times New Roman" panose="02020603050405020304" pitchFamily="18" charset="0"/>
              </a:rPr>
              <a:t>ext </a:t>
            </a:r>
            <a:r>
              <a:rPr lang="en-US" altLang="zh-CN" sz="1400" b="1" dirty="0">
                <a:solidFill>
                  <a:srgbClr val="FF0000"/>
                </a:solidFill>
                <a:latin typeface="Times New Roman" panose="02020603050405020304" pitchFamily="18" charset="0"/>
                <a:cs typeface="Times New Roman" panose="02020603050405020304" pitchFamily="18" charset="0"/>
              </a:rPr>
              <a:t>a</a:t>
            </a:r>
            <a:r>
              <a:rPr lang="en" altLang="zh-CN" sz="1400" b="1" dirty="0">
                <a:solidFill>
                  <a:srgbClr val="FF0000"/>
                </a:solidFill>
                <a:latin typeface="Times New Roman" panose="02020603050405020304" pitchFamily="18" charset="0"/>
                <a:cs typeface="Times New Roman" panose="02020603050405020304" pitchFamily="18" charset="0"/>
              </a:rPr>
              <a:t>ttribute </a:t>
            </a:r>
            <a:r>
              <a:rPr lang="en-US" altLang="zh-CN" sz="1400" b="1" dirty="0">
                <a:solidFill>
                  <a:srgbClr val="FF0000"/>
                </a:solidFill>
                <a:latin typeface="Times New Roman" panose="02020603050405020304" pitchFamily="18" charset="0"/>
                <a:cs typeface="Times New Roman" panose="02020603050405020304" pitchFamily="18" charset="0"/>
              </a:rPr>
              <a:t>g</a:t>
            </a:r>
            <a:r>
              <a:rPr lang="en" altLang="zh-CN" sz="1400" b="1" dirty="0">
                <a:solidFill>
                  <a:srgbClr val="FF0000"/>
                </a:solidFill>
                <a:latin typeface="Times New Roman" panose="02020603050405020304" pitchFamily="18" charset="0"/>
                <a:cs typeface="Times New Roman" panose="02020603050405020304" pitchFamily="18" charset="0"/>
              </a:rPr>
              <a:t>raph ownership verification</a:t>
            </a:r>
            <a:endParaRPr lang="en-US" altLang="zh-CN" sz="1400" b="1" dirty="0">
              <a:solidFill>
                <a:srgbClr val="FF0000"/>
              </a:solidFill>
              <a:latin typeface="Times New Roman" panose="02020603050405020304" pitchFamily="18" charset="0"/>
              <a:cs typeface="Times New Roman" panose="02020603050405020304" pitchFamily="18" charset="0"/>
            </a:endParaRPr>
          </a:p>
        </p:txBody>
      </p:sp>
      <p:cxnSp>
        <p:nvCxnSpPr>
          <p:cNvPr id="451" name="直接连接符 450">
            <a:extLst>
              <a:ext uri="{FF2B5EF4-FFF2-40B4-BE49-F238E27FC236}">
                <a16:creationId xmlns:a16="http://schemas.microsoft.com/office/drawing/2014/main" id="{1033D2A3-AB56-E476-32B0-84E08E296599}"/>
              </a:ext>
            </a:extLst>
          </p:cNvPr>
          <p:cNvCxnSpPr>
            <a:cxnSpLocks/>
            <a:stCxn id="34" idx="0"/>
          </p:cNvCxnSpPr>
          <p:nvPr/>
        </p:nvCxnSpPr>
        <p:spPr>
          <a:xfrm flipH="1" flipV="1">
            <a:off x="3543276" y="4706843"/>
            <a:ext cx="54411" cy="355607"/>
          </a:xfrm>
          <a:prstGeom prst="line">
            <a:avLst/>
          </a:prstGeom>
        </p:spPr>
        <p:style>
          <a:lnRef idx="3">
            <a:schemeClr val="dk1"/>
          </a:lnRef>
          <a:fillRef idx="0">
            <a:schemeClr val="dk1"/>
          </a:fillRef>
          <a:effectRef idx="2">
            <a:schemeClr val="dk1"/>
          </a:effectRef>
          <a:fontRef idx="minor">
            <a:schemeClr val="tx1"/>
          </a:fontRef>
        </p:style>
      </p:cxnSp>
      <p:sp>
        <p:nvSpPr>
          <p:cNvPr id="499" name="矩形 498">
            <a:extLst>
              <a:ext uri="{FF2B5EF4-FFF2-40B4-BE49-F238E27FC236}">
                <a16:creationId xmlns:a16="http://schemas.microsoft.com/office/drawing/2014/main" id="{47CA2614-E9D0-9C62-A66B-F220C19AD125}"/>
              </a:ext>
            </a:extLst>
          </p:cNvPr>
          <p:cNvSpPr/>
          <p:nvPr/>
        </p:nvSpPr>
        <p:spPr>
          <a:xfrm>
            <a:off x="1959785" y="2406744"/>
            <a:ext cx="842711" cy="754036"/>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0" name="图片 499">
            <a:extLst>
              <a:ext uri="{FF2B5EF4-FFF2-40B4-BE49-F238E27FC236}">
                <a16:creationId xmlns:a16="http://schemas.microsoft.com/office/drawing/2014/main" id="{339D2EDC-4E2D-DEEF-3B9D-0A04C7220B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9224" y="2461054"/>
            <a:ext cx="258664" cy="258664"/>
          </a:xfrm>
          <a:prstGeom prst="rect">
            <a:avLst/>
          </a:prstGeom>
        </p:spPr>
      </p:pic>
      <p:pic>
        <p:nvPicPr>
          <p:cNvPr id="502" name="图片 501">
            <a:extLst>
              <a:ext uri="{FF2B5EF4-FFF2-40B4-BE49-F238E27FC236}">
                <a16:creationId xmlns:a16="http://schemas.microsoft.com/office/drawing/2014/main" id="{90A8D195-565C-7C88-ECEF-3389B446AA9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27506" y="4491551"/>
            <a:ext cx="259200" cy="259200"/>
          </a:xfrm>
          <a:prstGeom prst="rect">
            <a:avLst/>
          </a:prstGeom>
        </p:spPr>
      </p:pic>
      <p:pic>
        <p:nvPicPr>
          <p:cNvPr id="504" name="图片 503">
            <a:extLst>
              <a:ext uri="{FF2B5EF4-FFF2-40B4-BE49-F238E27FC236}">
                <a16:creationId xmlns:a16="http://schemas.microsoft.com/office/drawing/2014/main" id="{1CEE13D8-5F79-3D8D-2052-ADE15FB22316}"/>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093318" y="4375012"/>
            <a:ext cx="259200" cy="259200"/>
          </a:xfrm>
          <a:prstGeom prst="rect">
            <a:avLst/>
          </a:prstGeom>
        </p:spPr>
      </p:pic>
      <p:pic>
        <p:nvPicPr>
          <p:cNvPr id="506" name="图片 505">
            <a:extLst>
              <a:ext uri="{FF2B5EF4-FFF2-40B4-BE49-F238E27FC236}">
                <a16:creationId xmlns:a16="http://schemas.microsoft.com/office/drawing/2014/main" id="{49E3B159-076C-C883-9669-B0EAA53B406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048495" y="944223"/>
            <a:ext cx="259200" cy="259200"/>
          </a:xfrm>
          <a:prstGeom prst="rect">
            <a:avLst/>
          </a:prstGeom>
        </p:spPr>
      </p:pic>
      <p:pic>
        <p:nvPicPr>
          <p:cNvPr id="511" name="图片 510">
            <a:extLst>
              <a:ext uri="{FF2B5EF4-FFF2-40B4-BE49-F238E27FC236}">
                <a16:creationId xmlns:a16="http://schemas.microsoft.com/office/drawing/2014/main" id="{FF3285AD-B49A-A53E-A41B-9358844F1A87}"/>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58063" y="2823477"/>
            <a:ext cx="259200" cy="259200"/>
          </a:xfrm>
          <a:prstGeom prst="rect">
            <a:avLst/>
          </a:prstGeom>
        </p:spPr>
      </p:pic>
      <p:sp>
        <p:nvSpPr>
          <p:cNvPr id="514" name="文本框 513">
            <a:extLst>
              <a:ext uri="{FF2B5EF4-FFF2-40B4-BE49-F238E27FC236}">
                <a16:creationId xmlns:a16="http://schemas.microsoft.com/office/drawing/2014/main" id="{17D8A07B-7845-C745-2DC5-F413C907B925}"/>
              </a:ext>
            </a:extLst>
          </p:cNvPr>
          <p:cNvSpPr txBox="1"/>
          <p:nvPr/>
        </p:nvSpPr>
        <p:spPr>
          <a:xfrm>
            <a:off x="2129074" y="2793047"/>
            <a:ext cx="720005"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Frozen</a:t>
            </a:r>
            <a:endParaRPr lang="zh-CN" altLang="en-US" sz="1400" b="1" dirty="0">
              <a:latin typeface="Times New Roman" panose="02020603050405020304" pitchFamily="18" charset="0"/>
              <a:cs typeface="Times New Roman" panose="02020603050405020304" pitchFamily="18" charset="0"/>
            </a:endParaRPr>
          </a:p>
        </p:txBody>
      </p:sp>
      <p:sp>
        <p:nvSpPr>
          <p:cNvPr id="516" name="文本框 515">
            <a:extLst>
              <a:ext uri="{FF2B5EF4-FFF2-40B4-BE49-F238E27FC236}">
                <a16:creationId xmlns:a16="http://schemas.microsoft.com/office/drawing/2014/main" id="{0987F9B2-F550-50B4-9DBB-E0A358CF3A5D}"/>
              </a:ext>
            </a:extLst>
          </p:cNvPr>
          <p:cNvSpPr txBox="1"/>
          <p:nvPr/>
        </p:nvSpPr>
        <p:spPr>
          <a:xfrm>
            <a:off x="2064708" y="2452472"/>
            <a:ext cx="806183"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Tunable</a:t>
            </a:r>
            <a:endParaRPr lang="zh-CN" altLang="en-US" sz="1400" b="1" dirty="0">
              <a:latin typeface="Times New Roman" panose="02020603050405020304" pitchFamily="18" charset="0"/>
              <a:cs typeface="Times New Roman" panose="02020603050405020304" pitchFamily="18" charset="0"/>
            </a:endParaRPr>
          </a:p>
        </p:txBody>
      </p:sp>
      <p:cxnSp>
        <p:nvCxnSpPr>
          <p:cNvPr id="526" name="连接符: 曲线 525">
            <a:extLst>
              <a:ext uri="{FF2B5EF4-FFF2-40B4-BE49-F238E27FC236}">
                <a16:creationId xmlns:a16="http://schemas.microsoft.com/office/drawing/2014/main" id="{B5E62E5D-FBDD-D90D-22FF-7DC8437E0006}"/>
              </a:ext>
            </a:extLst>
          </p:cNvPr>
          <p:cNvCxnSpPr>
            <a:cxnSpLocks/>
            <a:endCxn id="374" idx="2"/>
          </p:cNvCxnSpPr>
          <p:nvPr/>
        </p:nvCxnSpPr>
        <p:spPr>
          <a:xfrm rot="5400000" flipH="1" flipV="1">
            <a:off x="8647189" y="2113002"/>
            <a:ext cx="538405" cy="407129"/>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29" name="矩形: 圆角 528">
            <a:extLst>
              <a:ext uri="{FF2B5EF4-FFF2-40B4-BE49-F238E27FC236}">
                <a16:creationId xmlns:a16="http://schemas.microsoft.com/office/drawing/2014/main" id="{08F5BCA1-16E0-BF91-93A1-3F6EB1D20742}"/>
              </a:ext>
            </a:extLst>
          </p:cNvPr>
          <p:cNvSpPr/>
          <p:nvPr/>
        </p:nvSpPr>
        <p:spPr>
          <a:xfrm>
            <a:off x="7672483" y="2549201"/>
            <a:ext cx="2613744"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0" name="文本框 529">
            <a:extLst>
              <a:ext uri="{FF2B5EF4-FFF2-40B4-BE49-F238E27FC236}">
                <a16:creationId xmlns:a16="http://schemas.microsoft.com/office/drawing/2014/main" id="{8970C144-3DD5-1CD7-0651-A2501C2ED0E1}"/>
              </a:ext>
            </a:extLst>
          </p:cNvPr>
          <p:cNvSpPr txBox="1"/>
          <p:nvPr/>
        </p:nvSpPr>
        <p:spPr>
          <a:xfrm>
            <a:off x="7620769" y="2556939"/>
            <a:ext cx="2816797"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homologous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cxnSp>
        <p:nvCxnSpPr>
          <p:cNvPr id="531" name="连接符: 曲线 530">
            <a:extLst>
              <a:ext uri="{FF2B5EF4-FFF2-40B4-BE49-F238E27FC236}">
                <a16:creationId xmlns:a16="http://schemas.microsoft.com/office/drawing/2014/main" id="{98B5F104-EA3C-2FBD-B745-45B11E6F33CE}"/>
              </a:ext>
            </a:extLst>
          </p:cNvPr>
          <p:cNvCxnSpPr>
            <a:cxnSpLocks/>
            <a:endCxn id="463" idx="2"/>
          </p:cNvCxnSpPr>
          <p:nvPr/>
        </p:nvCxnSpPr>
        <p:spPr>
          <a:xfrm rot="5400000" flipH="1" flipV="1">
            <a:off x="8710885" y="5618178"/>
            <a:ext cx="569196" cy="312566"/>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34" name="矩形: 圆角 533">
            <a:extLst>
              <a:ext uri="{FF2B5EF4-FFF2-40B4-BE49-F238E27FC236}">
                <a16:creationId xmlns:a16="http://schemas.microsoft.com/office/drawing/2014/main" id="{FC03922C-62C9-17DE-B9FF-4DF2B44AF2AA}"/>
              </a:ext>
            </a:extLst>
          </p:cNvPr>
          <p:cNvSpPr/>
          <p:nvPr/>
        </p:nvSpPr>
        <p:spPr>
          <a:xfrm>
            <a:off x="7908937" y="5993418"/>
            <a:ext cx="2278772"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文本框 532">
            <a:extLst>
              <a:ext uri="{FF2B5EF4-FFF2-40B4-BE49-F238E27FC236}">
                <a16:creationId xmlns:a16="http://schemas.microsoft.com/office/drawing/2014/main" id="{EC078834-44F9-9247-3B4C-CE87A7B7EC84}"/>
              </a:ext>
            </a:extLst>
          </p:cNvPr>
          <p:cNvSpPr txBox="1"/>
          <p:nvPr/>
        </p:nvSpPr>
        <p:spPr>
          <a:xfrm>
            <a:off x="7928807" y="5988276"/>
            <a:ext cx="2427011"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hybrid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pic>
        <p:nvPicPr>
          <p:cNvPr id="42" name="图片 41">
            <a:extLst>
              <a:ext uri="{FF2B5EF4-FFF2-40B4-BE49-F238E27FC236}">
                <a16:creationId xmlns:a16="http://schemas.microsoft.com/office/drawing/2014/main" id="{E9CBFD5A-4C0E-56E8-20C0-E97EE2641C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7302" y="896590"/>
            <a:ext cx="892474" cy="957600"/>
          </a:xfrm>
          <a:prstGeom prst="rect">
            <a:avLst/>
          </a:prstGeom>
        </p:spPr>
      </p:pic>
      <p:pic>
        <p:nvPicPr>
          <p:cNvPr id="50" name="图片 49">
            <a:extLst>
              <a:ext uri="{FF2B5EF4-FFF2-40B4-BE49-F238E27FC236}">
                <a16:creationId xmlns:a16="http://schemas.microsoft.com/office/drawing/2014/main" id="{6420725E-48E6-10C5-312B-F07A0E7E94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1679" y="4309775"/>
            <a:ext cx="892474" cy="957600"/>
          </a:xfrm>
          <a:prstGeom prst="rect">
            <a:avLst/>
          </a:prstGeom>
        </p:spPr>
      </p:pic>
      <p:sp>
        <p:nvSpPr>
          <p:cNvPr id="449" name="文本框 448">
            <a:extLst>
              <a:ext uri="{FF2B5EF4-FFF2-40B4-BE49-F238E27FC236}">
                <a16:creationId xmlns:a16="http://schemas.microsoft.com/office/drawing/2014/main" id="{23A27604-087B-B2C0-15DF-C3E4FA717DF2}"/>
              </a:ext>
            </a:extLst>
          </p:cNvPr>
          <p:cNvSpPr txBox="1"/>
          <p:nvPr/>
        </p:nvSpPr>
        <p:spPr>
          <a:xfrm>
            <a:off x="7468410" y="3849997"/>
            <a:ext cx="2031325" cy="369332"/>
          </a:xfrm>
          <a:prstGeom prst="rect">
            <a:avLst/>
          </a:prstGeom>
          <a:noFill/>
        </p:spPr>
        <p:txBody>
          <a:bodyPr wrap="none" rtlCol="0">
            <a:spAutoFit/>
          </a:bodyPr>
          <a:lstStyle/>
          <a:p>
            <a:r>
              <a:rPr lang="zh-CN" altLang="en-US" dirty="0">
                <a:solidFill>
                  <a:srgbClr val="FF0000"/>
                </a:solidFill>
              </a:rPr>
              <a:t>混合图的表示方法</a:t>
            </a:r>
          </a:p>
        </p:txBody>
      </p:sp>
      <p:sp>
        <p:nvSpPr>
          <p:cNvPr id="453" name="文本框 452">
            <a:extLst>
              <a:ext uri="{FF2B5EF4-FFF2-40B4-BE49-F238E27FC236}">
                <a16:creationId xmlns:a16="http://schemas.microsoft.com/office/drawing/2014/main" id="{216556C9-7812-6D5A-C9C6-68A27B23EE87}"/>
              </a:ext>
            </a:extLst>
          </p:cNvPr>
          <p:cNvSpPr txBox="1"/>
          <p:nvPr/>
        </p:nvSpPr>
        <p:spPr>
          <a:xfrm>
            <a:off x="12211167" y="512940"/>
            <a:ext cx="1943161" cy="5909310"/>
          </a:xfrm>
          <a:prstGeom prst="rect">
            <a:avLst/>
          </a:prstGeom>
          <a:noFill/>
        </p:spPr>
        <p:txBody>
          <a:bodyPr wrap="none" rtlCol="0">
            <a:spAutoFit/>
          </a:bodyPr>
          <a:lstStyle/>
          <a:p>
            <a:r>
              <a:rPr lang="zh-CN" altLang="en-US" dirty="0">
                <a:solidFill>
                  <a:srgbClr val="FF0000"/>
                </a:solidFill>
              </a:rPr>
              <a:t>线上的描述</a:t>
            </a:r>
            <a:endParaRPr lang="en-US" altLang="zh-CN" dirty="0">
              <a:solidFill>
                <a:srgbClr val="FF0000"/>
              </a:solidFill>
            </a:endParaRPr>
          </a:p>
          <a:p>
            <a:r>
              <a:rPr lang="zh-CN" altLang="en-US" dirty="0">
                <a:solidFill>
                  <a:srgbClr val="FF0000"/>
                </a:solidFill>
              </a:rPr>
              <a:t>绿色箭头</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第二模块</a:t>
            </a:r>
            <a:endParaRPr lang="en-US" altLang="zh-CN" dirty="0">
              <a:solidFill>
                <a:srgbClr val="FF0000"/>
              </a:solidFill>
            </a:endParaRPr>
          </a:p>
          <a:p>
            <a:r>
              <a:rPr lang="en-US" altLang="zh-CN" dirty="0">
                <a:solidFill>
                  <a:srgbClr val="FF0000"/>
                </a:solidFill>
              </a:rPr>
              <a:t>Error </a:t>
            </a:r>
            <a:r>
              <a:rPr lang="en-US" altLang="zh-CN" dirty="0" err="1">
                <a:solidFill>
                  <a:srgbClr val="FF0000"/>
                </a:solidFill>
              </a:rPr>
              <a:t>ouput</a:t>
            </a:r>
            <a:endParaRPr lang="en-US" altLang="zh-CN" dirty="0">
              <a:solidFill>
                <a:srgbClr val="FF0000"/>
              </a:solidFill>
            </a:endParaRPr>
          </a:p>
          <a:p>
            <a:r>
              <a:rPr lang="zh-CN" altLang="en-US" dirty="0">
                <a:solidFill>
                  <a:srgbClr val="FF0000"/>
                </a:solidFill>
              </a:rPr>
              <a:t>描述 表达方式</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LLM</a:t>
            </a:r>
            <a:r>
              <a:rPr lang="zh-CN" altLang="en-US" dirty="0">
                <a:solidFill>
                  <a:srgbClr val="FF0000"/>
                </a:solidFill>
              </a:rPr>
              <a:t>图标</a:t>
            </a:r>
            <a:endParaRPr lang="en-US" altLang="zh-CN" dirty="0">
              <a:solidFill>
                <a:srgbClr val="FF0000"/>
              </a:solidFill>
            </a:endParaRPr>
          </a:p>
          <a:p>
            <a:r>
              <a:rPr lang="en-US" altLang="zh-CN" dirty="0">
                <a:solidFill>
                  <a:srgbClr val="FF0000"/>
                </a:solidFill>
              </a:rPr>
              <a:t>ALL </a:t>
            </a:r>
            <a:r>
              <a:rPr lang="zh-CN" altLang="en-US" dirty="0">
                <a:solidFill>
                  <a:srgbClr val="FF0000"/>
                </a:solidFill>
              </a:rPr>
              <a:t>表示</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C</a:t>
            </a:r>
            <a:r>
              <a:rPr lang="zh-CN" altLang="en-US" dirty="0">
                <a:solidFill>
                  <a:srgbClr val="FF0000"/>
                </a:solidFill>
              </a:rPr>
              <a:t>模块的任务描述</a:t>
            </a:r>
            <a:endParaRPr lang="en-US" altLang="zh-CN" dirty="0">
              <a:solidFill>
                <a:srgbClr val="FF0000"/>
              </a:solidFill>
            </a:endParaRPr>
          </a:p>
          <a:p>
            <a:r>
              <a:rPr lang="en-US" altLang="zh-CN" dirty="0">
                <a:solidFill>
                  <a:srgbClr val="FF0000"/>
                </a:solidFill>
              </a:rPr>
              <a:t>C</a:t>
            </a:r>
            <a:r>
              <a:rPr lang="zh-CN" altLang="en-US" dirty="0">
                <a:solidFill>
                  <a:srgbClr val="FF0000"/>
                </a:solidFill>
              </a:rPr>
              <a:t>模块的信息量</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LLM</a:t>
            </a:r>
            <a:r>
              <a:rPr lang="zh-CN" altLang="en-US" dirty="0">
                <a:solidFill>
                  <a:srgbClr val="FF0000"/>
                </a:solidFill>
              </a:rPr>
              <a:t>的表达方式</a:t>
            </a:r>
            <a:endParaRPr lang="en-US" altLang="zh-CN" dirty="0">
              <a:solidFill>
                <a:srgbClr val="FF0000"/>
              </a:solidFill>
            </a:endParaRPr>
          </a:p>
          <a:p>
            <a:endParaRPr lang="en-US" altLang="zh-CN" dirty="0">
              <a:solidFill>
                <a:srgbClr val="FF0000"/>
              </a:solidFill>
            </a:endParaRPr>
          </a:p>
          <a:p>
            <a:r>
              <a:rPr lang="en-US" altLang="zh-CN" b="1" dirty="0">
                <a:solidFill>
                  <a:srgbClr val="FF0000"/>
                </a:solidFill>
                <a:latin typeface="Times New Roman" panose="02020603050405020304" pitchFamily="18" charset="0"/>
                <a:cs typeface="Times New Roman" panose="02020603050405020304" pitchFamily="18" charset="0"/>
              </a:rPr>
              <a:t>Deceptive </a:t>
            </a:r>
            <a:r>
              <a:rPr lang="zh-CN" altLang="en-US" b="1" dirty="0">
                <a:solidFill>
                  <a:srgbClr val="FF0000"/>
                </a:solidFill>
                <a:latin typeface="Times New Roman" panose="02020603050405020304" pitchFamily="18" charset="0"/>
                <a:cs typeface="Times New Roman" panose="02020603050405020304" pitchFamily="18" charset="0"/>
              </a:rPr>
              <a:t>贬义词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en-US" altLang="zh-CN" b="1" dirty="0">
                <a:solidFill>
                  <a:srgbClr val="FF0000"/>
                </a:solidFill>
                <a:latin typeface="Times New Roman" panose="02020603050405020304" pitchFamily="18" charset="0"/>
                <a:cs typeface="Times New Roman" panose="02020603050405020304" pitchFamily="18" charset="0"/>
              </a:rPr>
              <a:t>Generation </a:t>
            </a:r>
            <a:r>
              <a:rPr lang="zh-CN" altLang="en-US" b="1" dirty="0">
                <a:solidFill>
                  <a:srgbClr val="FF0000"/>
                </a:solidFill>
                <a:latin typeface="Times New Roman" panose="02020603050405020304" pitchFamily="18" charset="0"/>
                <a:cs typeface="Times New Roman" panose="02020603050405020304" pitchFamily="18" charset="0"/>
              </a:rPr>
              <a:t>重复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使用</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尽量不要重复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小标题</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加形容词</a:t>
            </a:r>
            <a:endParaRPr lang="zh-CN" altLang="en-US" dirty="0">
              <a:solidFill>
                <a:srgbClr val="FF0000"/>
              </a:solidFill>
            </a:endParaRPr>
          </a:p>
        </p:txBody>
      </p:sp>
      <p:pic>
        <p:nvPicPr>
          <p:cNvPr id="459" name="图片 458">
            <a:extLst>
              <a:ext uri="{FF2B5EF4-FFF2-40B4-BE49-F238E27FC236}">
                <a16:creationId xmlns:a16="http://schemas.microsoft.com/office/drawing/2014/main" id="{F67ACB95-79BE-BB77-9E2F-5EDD14A3D76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974367" y="389178"/>
            <a:ext cx="259200" cy="259200"/>
          </a:xfrm>
          <a:prstGeom prst="rect">
            <a:avLst/>
          </a:prstGeom>
        </p:spPr>
      </p:pic>
    </p:spTree>
    <p:extLst>
      <p:ext uri="{BB962C8B-B14F-4D97-AF65-F5344CB8AC3E}">
        <p14:creationId xmlns:p14="http://schemas.microsoft.com/office/powerpoint/2010/main" val="12264736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B3432-828B-1E38-5540-A796DA467F8F}"/>
            </a:ext>
          </a:extLst>
        </p:cNvPr>
        <p:cNvGrpSpPr/>
        <p:nvPr/>
      </p:nvGrpSpPr>
      <p:grpSpPr>
        <a:xfrm>
          <a:off x="0" y="0"/>
          <a:ext cx="0" cy="0"/>
          <a:chOff x="0" y="0"/>
          <a:chExt cx="0" cy="0"/>
        </a:xfrm>
      </p:grpSpPr>
      <p:sp>
        <p:nvSpPr>
          <p:cNvPr id="543" name="矩形 542">
            <a:extLst>
              <a:ext uri="{FF2B5EF4-FFF2-40B4-BE49-F238E27FC236}">
                <a16:creationId xmlns:a16="http://schemas.microsoft.com/office/drawing/2014/main" id="{9A891BE3-C703-5BF8-AC0D-905403C578CC}"/>
              </a:ext>
            </a:extLst>
          </p:cNvPr>
          <p:cNvSpPr/>
          <p:nvPr/>
        </p:nvSpPr>
        <p:spPr>
          <a:xfrm>
            <a:off x="99616" y="3442892"/>
            <a:ext cx="7277875" cy="3396492"/>
          </a:xfrm>
          <a:prstGeom prst="rect">
            <a:avLst/>
          </a:prstGeom>
          <a:solidFill>
            <a:srgbClr val="F0F4FA"/>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矩形 266">
            <a:extLst>
              <a:ext uri="{FF2B5EF4-FFF2-40B4-BE49-F238E27FC236}">
                <a16:creationId xmlns:a16="http://schemas.microsoft.com/office/drawing/2014/main" id="{06AF4382-53AC-0B3B-671F-6A5F6F288D6A}"/>
              </a:ext>
            </a:extLst>
          </p:cNvPr>
          <p:cNvSpPr/>
          <p:nvPr/>
        </p:nvSpPr>
        <p:spPr>
          <a:xfrm>
            <a:off x="109044" y="177721"/>
            <a:ext cx="7277874" cy="3031729"/>
          </a:xfrm>
          <a:prstGeom prst="rect">
            <a:avLst/>
          </a:prstGeom>
          <a:solidFill>
            <a:srgbClr val="F3F8F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对话气泡: 圆角矩形 271">
            <a:extLst>
              <a:ext uri="{FF2B5EF4-FFF2-40B4-BE49-F238E27FC236}">
                <a16:creationId xmlns:a16="http://schemas.microsoft.com/office/drawing/2014/main" id="{BB1E1DC0-B1E0-51A9-B820-4C8153266B27}"/>
              </a:ext>
            </a:extLst>
          </p:cNvPr>
          <p:cNvSpPr/>
          <p:nvPr/>
        </p:nvSpPr>
        <p:spPr>
          <a:xfrm>
            <a:off x="391560" y="223406"/>
            <a:ext cx="2392224" cy="982927"/>
          </a:xfrm>
          <a:prstGeom prst="wedgeRoundRectCallou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18595B02-BD69-21D7-1A75-A834F0EBA9AA}"/>
              </a:ext>
            </a:extLst>
          </p:cNvPr>
          <p:cNvSpPr/>
          <p:nvPr/>
        </p:nvSpPr>
        <p:spPr>
          <a:xfrm>
            <a:off x="670290" y="1642846"/>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9BF8ED30-D821-CB9C-BB08-7BA6F41C0DD6}"/>
              </a:ext>
            </a:extLst>
          </p:cNvPr>
          <p:cNvSpPr/>
          <p:nvPr/>
        </p:nvSpPr>
        <p:spPr>
          <a:xfrm>
            <a:off x="975090" y="201610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E5F66839-69DD-D606-3243-6FBEFE5A6465}"/>
              </a:ext>
            </a:extLst>
          </p:cNvPr>
          <p:cNvSpPr/>
          <p:nvPr/>
        </p:nvSpPr>
        <p:spPr>
          <a:xfrm>
            <a:off x="1029004" y="245400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9DD17D67-0177-1616-B971-A7AE9B96195C}"/>
              </a:ext>
            </a:extLst>
          </p:cNvPr>
          <p:cNvCxnSpPr>
            <a:cxnSpLocks/>
            <a:stCxn id="10" idx="3"/>
          </p:cNvCxnSpPr>
          <p:nvPr/>
        </p:nvCxnSpPr>
        <p:spPr>
          <a:xfrm flipH="1">
            <a:off x="447643" y="1758700"/>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098D653F-D2D2-9A41-A242-D5B74DD20519}"/>
              </a:ext>
            </a:extLst>
          </p:cNvPr>
          <p:cNvCxnSpPr>
            <a:cxnSpLocks/>
            <a:stCxn id="10" idx="5"/>
            <a:endCxn id="11" idx="1"/>
          </p:cNvCxnSpPr>
          <p:nvPr/>
        </p:nvCxnSpPr>
        <p:spPr>
          <a:xfrm>
            <a:off x="780047" y="1758700"/>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349658AA-5C86-A599-6D29-71F41D9D6D33}"/>
              </a:ext>
            </a:extLst>
          </p:cNvPr>
          <p:cNvCxnSpPr>
            <a:cxnSpLocks/>
          </p:cNvCxnSpPr>
          <p:nvPr/>
        </p:nvCxnSpPr>
        <p:spPr>
          <a:xfrm>
            <a:off x="493106" y="2112084"/>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1F3D2064-D958-5457-04C6-E21FD95B5398}"/>
              </a:ext>
            </a:extLst>
          </p:cNvPr>
          <p:cNvCxnSpPr>
            <a:cxnSpLocks/>
            <a:stCxn id="11" idx="3"/>
          </p:cNvCxnSpPr>
          <p:nvPr/>
        </p:nvCxnSpPr>
        <p:spPr>
          <a:xfrm flipH="1">
            <a:off x="715753" y="2131961"/>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95555E5B-CDD8-3911-9B89-BA0C62C29D7F}"/>
              </a:ext>
            </a:extLst>
          </p:cNvPr>
          <p:cNvCxnSpPr>
            <a:cxnSpLocks/>
            <a:stCxn id="26" idx="2"/>
            <a:endCxn id="11" idx="7"/>
          </p:cNvCxnSpPr>
          <p:nvPr/>
        </p:nvCxnSpPr>
        <p:spPr>
          <a:xfrm flipH="1">
            <a:off x="1084847" y="2006429"/>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2315DC85-87B1-21F7-E05B-0299EDD374C0}"/>
              </a:ext>
            </a:extLst>
          </p:cNvPr>
          <p:cNvCxnSpPr>
            <a:cxnSpLocks/>
            <a:stCxn id="12" idx="0"/>
            <a:endCxn id="11" idx="4"/>
          </p:cNvCxnSpPr>
          <p:nvPr/>
        </p:nvCxnSpPr>
        <p:spPr>
          <a:xfrm flipH="1" flipV="1">
            <a:off x="1039384" y="2151838"/>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632DDB23-2B3E-1864-0DA3-A71676210C02}"/>
              </a:ext>
            </a:extLst>
          </p:cNvPr>
          <p:cNvCxnSpPr>
            <a:cxnSpLocks/>
            <a:stCxn id="25" idx="1"/>
            <a:endCxn id="11" idx="5"/>
          </p:cNvCxnSpPr>
          <p:nvPr/>
        </p:nvCxnSpPr>
        <p:spPr>
          <a:xfrm flipH="1" flipV="1">
            <a:off x="1084847" y="2131961"/>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6E07E010-24A0-9498-9AB3-388E88B01EBF}"/>
              </a:ext>
            </a:extLst>
          </p:cNvPr>
          <p:cNvCxnSpPr>
            <a:cxnSpLocks/>
            <a:stCxn id="26" idx="5"/>
            <a:endCxn id="25" idx="0"/>
          </p:cNvCxnSpPr>
          <p:nvPr/>
        </p:nvCxnSpPr>
        <p:spPr>
          <a:xfrm>
            <a:off x="1442175" y="2054417"/>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3403F7CF-EFC6-E772-A7AE-F4480FB68F25}"/>
              </a:ext>
            </a:extLst>
          </p:cNvPr>
          <p:cNvCxnSpPr>
            <a:cxnSpLocks/>
            <a:stCxn id="10" idx="4"/>
          </p:cNvCxnSpPr>
          <p:nvPr/>
        </p:nvCxnSpPr>
        <p:spPr>
          <a:xfrm flipH="1">
            <a:off x="670290" y="1778577"/>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70EA7712-DF5A-4575-FD86-94CCCAFAB82E}"/>
              </a:ext>
            </a:extLst>
          </p:cNvPr>
          <p:cNvCxnSpPr>
            <a:cxnSpLocks/>
            <a:endCxn id="12" idx="2"/>
          </p:cNvCxnSpPr>
          <p:nvPr/>
        </p:nvCxnSpPr>
        <p:spPr>
          <a:xfrm>
            <a:off x="714034" y="2500511"/>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6DAE4EB4-7740-D7AC-9EF5-EEEB98D510B0}"/>
              </a:ext>
            </a:extLst>
          </p:cNvPr>
          <p:cNvSpPr/>
          <p:nvPr/>
        </p:nvSpPr>
        <p:spPr>
          <a:xfrm>
            <a:off x="600752" y="238825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D0538E1B-CFBA-02DF-C666-9A07941F9771}"/>
              </a:ext>
            </a:extLst>
          </p:cNvPr>
          <p:cNvSpPr/>
          <p:nvPr/>
        </p:nvSpPr>
        <p:spPr>
          <a:xfrm>
            <a:off x="411188" y="197924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2168C52A-7BBE-6F9A-3DE6-0D553C56E49E}"/>
              </a:ext>
            </a:extLst>
          </p:cNvPr>
          <p:cNvSpPr/>
          <p:nvPr/>
        </p:nvSpPr>
        <p:spPr>
          <a:xfrm>
            <a:off x="1407225" y="225664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51134B71-01DD-CBFB-17AF-EC6CE8D5E439}"/>
              </a:ext>
            </a:extLst>
          </p:cNvPr>
          <p:cNvSpPr/>
          <p:nvPr/>
        </p:nvSpPr>
        <p:spPr>
          <a:xfrm>
            <a:off x="1332418" y="193856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AA2DEE4E-5CC8-6751-DC1A-E97E5684A878}"/>
              </a:ext>
            </a:extLst>
          </p:cNvPr>
          <p:cNvCxnSpPr>
            <a:cxnSpLocks/>
          </p:cNvCxnSpPr>
          <p:nvPr/>
        </p:nvCxnSpPr>
        <p:spPr>
          <a:xfrm flipH="1">
            <a:off x="1050119" y="1713475"/>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D8E2C2F9-3CD9-113E-F2AD-C91EC8A64BBC}"/>
              </a:ext>
            </a:extLst>
          </p:cNvPr>
          <p:cNvSpPr/>
          <p:nvPr/>
        </p:nvSpPr>
        <p:spPr>
          <a:xfrm>
            <a:off x="1027260" y="162505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67484DE5-7915-492C-C437-63F409D4BEA3}"/>
              </a:ext>
            </a:extLst>
          </p:cNvPr>
          <p:cNvSpPr/>
          <p:nvPr/>
        </p:nvSpPr>
        <p:spPr>
          <a:xfrm>
            <a:off x="1361762" y="16131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218A2855-B177-1425-F74B-A993F4B420FA}"/>
              </a:ext>
            </a:extLst>
          </p:cNvPr>
          <p:cNvCxnSpPr>
            <a:cxnSpLocks/>
            <a:stCxn id="29" idx="6"/>
            <a:endCxn id="38" idx="2"/>
          </p:cNvCxnSpPr>
          <p:nvPr/>
        </p:nvCxnSpPr>
        <p:spPr>
          <a:xfrm flipV="1">
            <a:off x="1155848" y="1680966"/>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E29CD4C4-DF4D-122B-A63E-D0F90142E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05" y="1927041"/>
            <a:ext cx="277200" cy="277200"/>
          </a:xfrm>
          <a:prstGeom prst="rect">
            <a:avLst/>
          </a:prstGeom>
        </p:spPr>
      </p:pic>
      <p:pic>
        <p:nvPicPr>
          <p:cNvPr id="69" name="图片 68">
            <a:extLst>
              <a:ext uri="{FF2B5EF4-FFF2-40B4-BE49-F238E27FC236}">
                <a16:creationId xmlns:a16="http://schemas.microsoft.com/office/drawing/2014/main" id="{2F6A5D26-7936-3433-36EF-86EC0250B4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247" y="1322894"/>
            <a:ext cx="277200" cy="277200"/>
          </a:xfrm>
          <a:prstGeom prst="rect">
            <a:avLst/>
          </a:prstGeom>
        </p:spPr>
      </p:pic>
      <p:pic>
        <p:nvPicPr>
          <p:cNvPr id="70" name="图片 69">
            <a:extLst>
              <a:ext uri="{FF2B5EF4-FFF2-40B4-BE49-F238E27FC236}">
                <a16:creationId xmlns:a16="http://schemas.microsoft.com/office/drawing/2014/main" id="{48DC9F7F-9722-4CE7-3BDE-26EFE9839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350" y="1554322"/>
            <a:ext cx="277200" cy="277200"/>
          </a:xfrm>
          <a:prstGeom prst="rect">
            <a:avLst/>
          </a:prstGeom>
        </p:spPr>
      </p:pic>
      <p:pic>
        <p:nvPicPr>
          <p:cNvPr id="79" name="图片 78">
            <a:extLst>
              <a:ext uri="{FF2B5EF4-FFF2-40B4-BE49-F238E27FC236}">
                <a16:creationId xmlns:a16="http://schemas.microsoft.com/office/drawing/2014/main" id="{ABE5FFD1-C6AA-CB26-16C6-92699F003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519" y="1873515"/>
            <a:ext cx="277200" cy="277200"/>
          </a:xfrm>
          <a:prstGeom prst="rect">
            <a:avLst/>
          </a:prstGeom>
        </p:spPr>
      </p:pic>
      <p:pic>
        <p:nvPicPr>
          <p:cNvPr id="80" name="图片 79">
            <a:extLst>
              <a:ext uri="{FF2B5EF4-FFF2-40B4-BE49-F238E27FC236}">
                <a16:creationId xmlns:a16="http://schemas.microsoft.com/office/drawing/2014/main" id="{8CA0F60F-1D43-B889-A0C4-C689FD346D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5257" y="2236215"/>
            <a:ext cx="277200" cy="277200"/>
          </a:xfrm>
          <a:prstGeom prst="rect">
            <a:avLst/>
          </a:prstGeom>
        </p:spPr>
      </p:pic>
      <p:pic>
        <p:nvPicPr>
          <p:cNvPr id="81" name="图片 80">
            <a:extLst>
              <a:ext uri="{FF2B5EF4-FFF2-40B4-BE49-F238E27FC236}">
                <a16:creationId xmlns:a16="http://schemas.microsoft.com/office/drawing/2014/main" id="{18C92AAF-B69C-A44F-BFE8-A9B14B784C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930" y="1943082"/>
            <a:ext cx="277200" cy="277200"/>
          </a:xfrm>
          <a:prstGeom prst="rect">
            <a:avLst/>
          </a:prstGeom>
        </p:spPr>
      </p:pic>
      <p:pic>
        <p:nvPicPr>
          <p:cNvPr id="83" name="图片 82">
            <a:extLst>
              <a:ext uri="{FF2B5EF4-FFF2-40B4-BE49-F238E27FC236}">
                <a16:creationId xmlns:a16="http://schemas.microsoft.com/office/drawing/2014/main" id="{E706294A-43E0-5F34-1B2C-ACE71AE91C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044" y="1358184"/>
            <a:ext cx="277200" cy="277200"/>
          </a:xfrm>
          <a:prstGeom prst="rect">
            <a:avLst/>
          </a:prstGeom>
        </p:spPr>
      </p:pic>
      <p:pic>
        <p:nvPicPr>
          <p:cNvPr id="84" name="图片 83">
            <a:extLst>
              <a:ext uri="{FF2B5EF4-FFF2-40B4-BE49-F238E27FC236}">
                <a16:creationId xmlns:a16="http://schemas.microsoft.com/office/drawing/2014/main" id="{C476BCB6-F9CA-6FEB-DEE5-E218DFEF60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95" y="2308568"/>
            <a:ext cx="277200" cy="277200"/>
          </a:xfrm>
          <a:prstGeom prst="rect">
            <a:avLst/>
          </a:prstGeom>
        </p:spPr>
      </p:pic>
      <p:pic>
        <p:nvPicPr>
          <p:cNvPr id="85" name="图片 84">
            <a:extLst>
              <a:ext uri="{FF2B5EF4-FFF2-40B4-BE49-F238E27FC236}">
                <a16:creationId xmlns:a16="http://schemas.microsoft.com/office/drawing/2014/main" id="{F7F8F79C-6F5E-FF54-3DF1-5CC7EC77C6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473" y="2391161"/>
            <a:ext cx="277200" cy="277200"/>
          </a:xfrm>
          <a:prstGeom prst="rect">
            <a:avLst/>
          </a:prstGeom>
        </p:spPr>
      </p:pic>
      <p:sp>
        <p:nvSpPr>
          <p:cNvPr id="87" name="文本框 86">
            <a:extLst>
              <a:ext uri="{FF2B5EF4-FFF2-40B4-BE49-F238E27FC236}">
                <a16:creationId xmlns:a16="http://schemas.microsoft.com/office/drawing/2014/main" id="{C44822AA-1C8D-436D-4C47-2DEF1CB95506}"/>
              </a:ext>
            </a:extLst>
          </p:cNvPr>
          <p:cNvSpPr txBox="1"/>
          <p:nvPr/>
        </p:nvSpPr>
        <p:spPr>
          <a:xfrm>
            <a:off x="283505" y="2623343"/>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EE091ACD-000A-9E04-BFE6-4DBD44C586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4568" y="270136"/>
            <a:ext cx="892474" cy="957600"/>
          </a:xfrm>
          <a:prstGeom prst="rect">
            <a:avLst/>
          </a:prstGeom>
        </p:spPr>
      </p:pic>
      <p:pic>
        <p:nvPicPr>
          <p:cNvPr id="3" name="图片 2">
            <a:extLst>
              <a:ext uri="{FF2B5EF4-FFF2-40B4-BE49-F238E27FC236}">
                <a16:creationId xmlns:a16="http://schemas.microsoft.com/office/drawing/2014/main" id="{3720F2CF-39B3-03BD-9423-DBA4F3C898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2630" y="1892718"/>
            <a:ext cx="892473" cy="957600"/>
          </a:xfrm>
          <a:prstGeom prst="rect">
            <a:avLst/>
          </a:prstGeom>
        </p:spPr>
      </p:pic>
      <p:sp>
        <p:nvSpPr>
          <p:cNvPr id="5" name="Google Shape;116;p19">
            <a:extLst>
              <a:ext uri="{FF2B5EF4-FFF2-40B4-BE49-F238E27FC236}">
                <a16:creationId xmlns:a16="http://schemas.microsoft.com/office/drawing/2014/main" id="{53E6A265-5888-56A1-0BE9-20A46BFF6B5D}"/>
              </a:ext>
            </a:extLst>
          </p:cNvPr>
          <p:cNvSpPr/>
          <p:nvPr/>
        </p:nvSpPr>
        <p:spPr>
          <a:xfrm>
            <a:off x="6171807" y="457408"/>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09425045-F789-4107-C1F9-9F1B08698872}"/>
              </a:ext>
            </a:extLst>
          </p:cNvPr>
          <p:cNvSpPr/>
          <p:nvPr/>
        </p:nvSpPr>
        <p:spPr>
          <a:xfrm>
            <a:off x="6320152" y="545745"/>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3A17F607-DBE1-A89A-F097-29A7F38E7737}"/>
              </a:ext>
            </a:extLst>
          </p:cNvPr>
          <p:cNvSpPr/>
          <p:nvPr/>
        </p:nvSpPr>
        <p:spPr>
          <a:xfrm>
            <a:off x="6420353" y="45740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B8BB9070-6609-730B-02FC-BDFE557F01C2}"/>
              </a:ext>
            </a:extLst>
          </p:cNvPr>
          <p:cNvSpPr/>
          <p:nvPr/>
        </p:nvSpPr>
        <p:spPr>
          <a:xfrm>
            <a:off x="6168762" y="1701889"/>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4D9CDE1E-D229-0D4F-850A-4A84E0E05EAF}"/>
              </a:ext>
            </a:extLst>
          </p:cNvPr>
          <p:cNvSpPr/>
          <p:nvPr/>
        </p:nvSpPr>
        <p:spPr>
          <a:xfrm>
            <a:off x="6317107" y="1790226"/>
            <a:ext cx="206145" cy="480531"/>
          </a:xfrm>
          <a:prstGeom prst="cube">
            <a:avLst>
              <a:gd name="adj" fmla="val 25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4D8DA068-4FAB-5432-81BA-0C50638FC526}"/>
              </a:ext>
            </a:extLst>
          </p:cNvPr>
          <p:cNvSpPr/>
          <p:nvPr/>
        </p:nvSpPr>
        <p:spPr>
          <a:xfrm>
            <a:off x="6417308" y="1701888"/>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ACF65A7D-C88E-921F-AB18-D8A697113638}"/>
              </a:ext>
            </a:extLst>
          </p:cNvPr>
          <p:cNvSpPr txBox="1"/>
          <p:nvPr/>
        </p:nvSpPr>
        <p:spPr>
          <a:xfrm>
            <a:off x="3692674" y="2741099"/>
            <a:ext cx="1316387"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D41A423F-FCD5-E3FB-1CDE-DFF2814BC4ED}"/>
              </a:ext>
            </a:extLst>
          </p:cNvPr>
          <p:cNvSpPr txBox="1"/>
          <p:nvPr/>
        </p:nvSpPr>
        <p:spPr>
          <a:xfrm>
            <a:off x="3853749" y="1043203"/>
            <a:ext cx="1440280"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Suspected GNN</a:t>
            </a:r>
            <a:endParaRPr lang="zh-CN" altLang="en-US" sz="1400" dirty="0"/>
          </a:p>
        </p:txBody>
      </p:sp>
      <p:sp>
        <p:nvSpPr>
          <p:cNvPr id="39" name="文本框 38">
            <a:extLst>
              <a:ext uri="{FF2B5EF4-FFF2-40B4-BE49-F238E27FC236}">
                <a16:creationId xmlns:a16="http://schemas.microsoft.com/office/drawing/2014/main" id="{BEC2649F-0703-F1CD-EE62-54D01323B29C}"/>
              </a:ext>
            </a:extLst>
          </p:cNvPr>
          <p:cNvSpPr txBox="1"/>
          <p:nvPr/>
        </p:nvSpPr>
        <p:spPr>
          <a:xfrm>
            <a:off x="5812371" y="2428190"/>
            <a:ext cx="138056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Topology-aware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41" name="直接箭头连接符 40">
            <a:extLst>
              <a:ext uri="{FF2B5EF4-FFF2-40B4-BE49-F238E27FC236}">
                <a16:creationId xmlns:a16="http://schemas.microsoft.com/office/drawing/2014/main" id="{7D187483-7AA1-58CD-F073-3BD1F876EF60}"/>
              </a:ext>
            </a:extLst>
          </p:cNvPr>
          <p:cNvCxnSpPr>
            <a:cxnSpLocks/>
          </p:cNvCxnSpPr>
          <p:nvPr/>
        </p:nvCxnSpPr>
        <p:spPr>
          <a:xfrm>
            <a:off x="1732925" y="1667551"/>
            <a:ext cx="7695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6" name="文本框 55">
            <a:extLst>
              <a:ext uri="{FF2B5EF4-FFF2-40B4-BE49-F238E27FC236}">
                <a16:creationId xmlns:a16="http://schemas.microsoft.com/office/drawing/2014/main" id="{5BB7C2AC-51D2-FBEA-898C-702114EAE33F}"/>
              </a:ext>
            </a:extLst>
          </p:cNvPr>
          <p:cNvSpPr txBox="1"/>
          <p:nvPr/>
        </p:nvSpPr>
        <p:spPr>
          <a:xfrm>
            <a:off x="2392957" y="2038512"/>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cxnSp>
        <p:nvCxnSpPr>
          <p:cNvPr id="59" name="连接符: 肘形 58">
            <a:extLst>
              <a:ext uri="{FF2B5EF4-FFF2-40B4-BE49-F238E27FC236}">
                <a16:creationId xmlns:a16="http://schemas.microsoft.com/office/drawing/2014/main" id="{C50EC87D-C5C5-9205-64D3-4D0C2FA98297}"/>
              </a:ext>
            </a:extLst>
          </p:cNvPr>
          <p:cNvCxnSpPr>
            <a:cxnSpLocks/>
          </p:cNvCxnSpPr>
          <p:nvPr/>
        </p:nvCxnSpPr>
        <p:spPr>
          <a:xfrm flipV="1">
            <a:off x="3419887" y="766398"/>
            <a:ext cx="707620" cy="833458"/>
          </a:xfrm>
          <a:prstGeom prst="bentConnector3">
            <a:avLst>
              <a:gd name="adj1" fmla="val 29730"/>
            </a:avLst>
          </a:prstGeom>
          <a:ln>
            <a:tailEnd type="triangle"/>
          </a:ln>
        </p:spPr>
        <p:style>
          <a:lnRef idx="3">
            <a:schemeClr val="dk1"/>
          </a:lnRef>
          <a:fillRef idx="0">
            <a:schemeClr val="dk1"/>
          </a:fillRef>
          <a:effectRef idx="2">
            <a:schemeClr val="dk1"/>
          </a:effectRef>
          <a:fontRef idx="minor">
            <a:schemeClr val="tx1"/>
          </a:fontRef>
        </p:style>
      </p:cxnSp>
      <p:cxnSp>
        <p:nvCxnSpPr>
          <p:cNvPr id="64" name="连接符: 肘形 63">
            <a:extLst>
              <a:ext uri="{FF2B5EF4-FFF2-40B4-BE49-F238E27FC236}">
                <a16:creationId xmlns:a16="http://schemas.microsoft.com/office/drawing/2014/main" id="{4232DAFA-B9D9-7441-D976-DE1B686B87C7}"/>
              </a:ext>
            </a:extLst>
          </p:cNvPr>
          <p:cNvCxnSpPr>
            <a:cxnSpLocks/>
          </p:cNvCxnSpPr>
          <p:nvPr/>
        </p:nvCxnSpPr>
        <p:spPr>
          <a:xfrm rot="16200000" flipH="1">
            <a:off x="3441862" y="1785961"/>
            <a:ext cx="773166" cy="38793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78" name="文本框 77">
            <a:extLst>
              <a:ext uri="{FF2B5EF4-FFF2-40B4-BE49-F238E27FC236}">
                <a16:creationId xmlns:a16="http://schemas.microsoft.com/office/drawing/2014/main" id="{85693B3B-96B6-5318-9EBF-3C1A600461D9}"/>
              </a:ext>
            </a:extLst>
          </p:cNvPr>
          <p:cNvSpPr txBox="1"/>
          <p:nvPr/>
        </p:nvSpPr>
        <p:spPr>
          <a:xfrm>
            <a:off x="4113330" y="1529970"/>
            <a:ext cx="101034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Distillation</a:t>
            </a:r>
            <a:r>
              <a:rPr lang="en-US" altLang="zh-CN" sz="1400" dirty="0"/>
              <a:t> </a:t>
            </a:r>
            <a:endParaRPr lang="zh-CN" altLang="en-US" sz="1400" dirty="0"/>
          </a:p>
        </p:txBody>
      </p:sp>
      <p:cxnSp>
        <p:nvCxnSpPr>
          <p:cNvPr id="91" name="直接连接符 90">
            <a:extLst>
              <a:ext uri="{FF2B5EF4-FFF2-40B4-BE49-F238E27FC236}">
                <a16:creationId xmlns:a16="http://schemas.microsoft.com/office/drawing/2014/main" id="{941CB5FE-6D62-A3D8-79AA-8D5BC7E863F0}"/>
              </a:ext>
            </a:extLst>
          </p:cNvPr>
          <p:cNvCxnSpPr>
            <a:cxnSpLocks/>
          </p:cNvCxnSpPr>
          <p:nvPr/>
        </p:nvCxnSpPr>
        <p:spPr>
          <a:xfrm>
            <a:off x="4520805" y="1300220"/>
            <a:ext cx="0" cy="259977"/>
          </a:xfrm>
          <a:prstGeom prst="line">
            <a:avLst/>
          </a:prstGeom>
        </p:spPr>
        <p:style>
          <a:lnRef idx="3">
            <a:schemeClr val="dk1"/>
          </a:lnRef>
          <a:fillRef idx="0">
            <a:schemeClr val="dk1"/>
          </a:fillRef>
          <a:effectRef idx="2">
            <a:schemeClr val="dk1"/>
          </a:effectRef>
          <a:fontRef idx="minor">
            <a:schemeClr val="tx1"/>
          </a:fontRef>
        </p:style>
      </p:cxnSp>
      <p:cxnSp>
        <p:nvCxnSpPr>
          <p:cNvPr id="95" name="直接箭头连接符 94">
            <a:extLst>
              <a:ext uri="{FF2B5EF4-FFF2-40B4-BE49-F238E27FC236}">
                <a16:creationId xmlns:a16="http://schemas.microsoft.com/office/drawing/2014/main" id="{59143144-8D27-7050-6FC8-DDE642FC887C}"/>
              </a:ext>
            </a:extLst>
          </p:cNvPr>
          <p:cNvCxnSpPr/>
          <p:nvPr/>
        </p:nvCxnSpPr>
        <p:spPr>
          <a:xfrm>
            <a:off x="4520805" y="1753642"/>
            <a:ext cx="0" cy="349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2" name="梯形 111">
            <a:extLst>
              <a:ext uri="{FF2B5EF4-FFF2-40B4-BE49-F238E27FC236}">
                <a16:creationId xmlns:a16="http://schemas.microsoft.com/office/drawing/2014/main" id="{B0E010DD-9316-90F9-80F3-643C0DDBA300}"/>
              </a:ext>
            </a:extLst>
          </p:cNvPr>
          <p:cNvSpPr/>
          <p:nvPr/>
        </p:nvSpPr>
        <p:spPr>
          <a:xfrm rot="16200000">
            <a:off x="2495118" y="1117488"/>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Google Shape;303;p19">
            <a:extLst>
              <a:ext uri="{FF2B5EF4-FFF2-40B4-BE49-F238E27FC236}">
                <a16:creationId xmlns:a16="http://schemas.microsoft.com/office/drawing/2014/main" id="{902DFE95-E027-1F11-15FA-A674FE16C79C}"/>
              </a:ext>
            </a:extLst>
          </p:cNvPr>
          <p:cNvSpPr/>
          <p:nvPr/>
        </p:nvSpPr>
        <p:spPr>
          <a:xfrm>
            <a:off x="2621950" y="1395108"/>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6;p19">
            <a:extLst>
              <a:ext uri="{FF2B5EF4-FFF2-40B4-BE49-F238E27FC236}">
                <a16:creationId xmlns:a16="http://schemas.microsoft.com/office/drawing/2014/main" id="{7CE8ED52-0F20-BAF8-9DBB-8D7AAD325CD9}"/>
              </a:ext>
            </a:extLst>
          </p:cNvPr>
          <p:cNvSpPr/>
          <p:nvPr/>
        </p:nvSpPr>
        <p:spPr>
          <a:xfrm>
            <a:off x="3134201" y="1218977"/>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03;p19">
            <a:extLst>
              <a:ext uri="{FF2B5EF4-FFF2-40B4-BE49-F238E27FC236}">
                <a16:creationId xmlns:a16="http://schemas.microsoft.com/office/drawing/2014/main" id="{0885D16B-9CD7-814A-A9D2-9E844A9CF24B}"/>
              </a:ext>
            </a:extLst>
          </p:cNvPr>
          <p:cNvSpPr/>
          <p:nvPr/>
        </p:nvSpPr>
        <p:spPr>
          <a:xfrm>
            <a:off x="2878076" y="1290127"/>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文本框 130">
            <a:extLst>
              <a:ext uri="{FF2B5EF4-FFF2-40B4-BE49-F238E27FC236}">
                <a16:creationId xmlns:a16="http://schemas.microsoft.com/office/drawing/2014/main" id="{0403A42E-1980-E6D8-3D91-8630FBD5D943}"/>
              </a:ext>
            </a:extLst>
          </p:cNvPr>
          <p:cNvSpPr txBox="1"/>
          <p:nvPr/>
        </p:nvSpPr>
        <p:spPr>
          <a:xfrm>
            <a:off x="1697324" y="1366955"/>
            <a:ext cx="871383"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Initialize</a:t>
            </a:r>
          </a:p>
        </p:txBody>
      </p:sp>
      <p:sp>
        <p:nvSpPr>
          <p:cNvPr id="136" name="文本框 135">
            <a:extLst>
              <a:ext uri="{FF2B5EF4-FFF2-40B4-BE49-F238E27FC236}">
                <a16:creationId xmlns:a16="http://schemas.microsoft.com/office/drawing/2014/main" id="{4AC16831-3B87-8FF3-EBCF-66EC5D69028E}"/>
              </a:ext>
            </a:extLst>
          </p:cNvPr>
          <p:cNvSpPr txBox="1"/>
          <p:nvPr/>
        </p:nvSpPr>
        <p:spPr>
          <a:xfrm>
            <a:off x="5733509" y="1113780"/>
            <a:ext cx="144231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Semantics-aware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157" name="连接符: 肘形 156">
            <a:extLst>
              <a:ext uri="{FF2B5EF4-FFF2-40B4-BE49-F238E27FC236}">
                <a16:creationId xmlns:a16="http://schemas.microsoft.com/office/drawing/2014/main" id="{C20CE010-7231-8917-9E12-E3D098EC3752}"/>
              </a:ext>
            </a:extLst>
          </p:cNvPr>
          <p:cNvCxnSpPr>
            <a:cxnSpLocks/>
            <a:stCxn id="39" idx="2"/>
          </p:cNvCxnSpPr>
          <p:nvPr/>
        </p:nvCxnSpPr>
        <p:spPr>
          <a:xfrm rot="5400000" flipH="1">
            <a:off x="4494624" y="943381"/>
            <a:ext cx="540231" cy="3475828"/>
          </a:xfrm>
          <a:prstGeom prst="bentConnector4">
            <a:avLst>
              <a:gd name="adj1" fmla="val -34018"/>
              <a:gd name="adj2" fmla="val 100165"/>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162" name="连接符: 肘形 161">
            <a:extLst>
              <a:ext uri="{FF2B5EF4-FFF2-40B4-BE49-F238E27FC236}">
                <a16:creationId xmlns:a16="http://schemas.microsoft.com/office/drawing/2014/main" id="{B6A21E26-0574-855D-8FAA-4399A7808588}"/>
              </a:ext>
            </a:extLst>
          </p:cNvPr>
          <p:cNvCxnSpPr>
            <a:cxnSpLocks/>
          </p:cNvCxnSpPr>
          <p:nvPr/>
        </p:nvCxnSpPr>
        <p:spPr>
          <a:xfrm rot="16200000" flipH="1" flipV="1">
            <a:off x="4509971" y="-965412"/>
            <a:ext cx="547704" cy="3374640"/>
          </a:xfrm>
          <a:prstGeom prst="bentConnector4">
            <a:avLst>
              <a:gd name="adj1" fmla="val -41738"/>
              <a:gd name="adj2" fmla="val 100128"/>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205" name="矩形 204">
            <a:extLst>
              <a:ext uri="{FF2B5EF4-FFF2-40B4-BE49-F238E27FC236}">
                <a16:creationId xmlns:a16="http://schemas.microsoft.com/office/drawing/2014/main" id="{6E8D0DEF-1F5D-0D00-79F6-71FA24A94A88}"/>
              </a:ext>
            </a:extLst>
          </p:cNvPr>
          <p:cNvSpPr/>
          <p:nvPr/>
        </p:nvSpPr>
        <p:spPr>
          <a:xfrm>
            <a:off x="5218127" y="1595223"/>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6" name="矩形 205">
            <a:extLst>
              <a:ext uri="{FF2B5EF4-FFF2-40B4-BE49-F238E27FC236}">
                <a16:creationId xmlns:a16="http://schemas.microsoft.com/office/drawing/2014/main" id="{85F80F26-D0AE-7394-B550-FE263DC5C8E9}"/>
              </a:ext>
            </a:extLst>
          </p:cNvPr>
          <p:cNvSpPr/>
          <p:nvPr/>
        </p:nvSpPr>
        <p:spPr>
          <a:xfrm>
            <a:off x="5218127" y="1755021"/>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7" name="矩形 206">
            <a:extLst>
              <a:ext uri="{FF2B5EF4-FFF2-40B4-BE49-F238E27FC236}">
                <a16:creationId xmlns:a16="http://schemas.microsoft.com/office/drawing/2014/main" id="{3D5DDDF2-D0C0-3F75-ADE0-ACE7FCB34D4B}"/>
              </a:ext>
            </a:extLst>
          </p:cNvPr>
          <p:cNvSpPr/>
          <p:nvPr/>
        </p:nvSpPr>
        <p:spPr>
          <a:xfrm>
            <a:off x="5218126" y="1914819"/>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76F55296-BAB1-344A-C884-5A7964873743}"/>
              </a:ext>
            </a:extLst>
          </p:cNvPr>
          <p:cNvSpPr/>
          <p:nvPr/>
        </p:nvSpPr>
        <p:spPr>
          <a:xfrm>
            <a:off x="5218125" y="2074617"/>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9" name="矩形 208">
            <a:extLst>
              <a:ext uri="{FF2B5EF4-FFF2-40B4-BE49-F238E27FC236}">
                <a16:creationId xmlns:a16="http://schemas.microsoft.com/office/drawing/2014/main" id="{7205AC4E-E3A2-FC4D-543D-F920A09B9D01}"/>
              </a:ext>
            </a:extLst>
          </p:cNvPr>
          <p:cNvSpPr/>
          <p:nvPr/>
        </p:nvSpPr>
        <p:spPr>
          <a:xfrm>
            <a:off x="5218124" y="2234415"/>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50D5EFCE-7647-9F07-4983-B67FB28E49C8}"/>
              </a:ext>
            </a:extLst>
          </p:cNvPr>
          <p:cNvSpPr/>
          <p:nvPr/>
        </p:nvSpPr>
        <p:spPr>
          <a:xfrm>
            <a:off x="5216723" y="803928"/>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B0A7A43B-B3CE-F7B4-29C1-09E440B00412}"/>
              </a:ext>
            </a:extLst>
          </p:cNvPr>
          <p:cNvSpPr/>
          <p:nvPr/>
        </p:nvSpPr>
        <p:spPr>
          <a:xfrm>
            <a:off x="5216723" y="963726"/>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9C24C65D-63F7-7D2D-B096-D2BDC98FE151}"/>
              </a:ext>
            </a:extLst>
          </p:cNvPr>
          <p:cNvSpPr/>
          <p:nvPr/>
        </p:nvSpPr>
        <p:spPr>
          <a:xfrm>
            <a:off x="5216722" y="1123524"/>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01ABB813-7201-F077-62A3-B3E4A04BDAE8}"/>
              </a:ext>
            </a:extLst>
          </p:cNvPr>
          <p:cNvSpPr/>
          <p:nvPr/>
        </p:nvSpPr>
        <p:spPr>
          <a:xfrm>
            <a:off x="5216721" y="1283322"/>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819DBDFE-CF4A-85B0-C9B0-5F20614868E6}"/>
              </a:ext>
            </a:extLst>
          </p:cNvPr>
          <p:cNvSpPr/>
          <p:nvPr/>
        </p:nvSpPr>
        <p:spPr>
          <a:xfrm>
            <a:off x="5216720" y="1443120"/>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7" name="矩形 226">
            <a:extLst>
              <a:ext uri="{FF2B5EF4-FFF2-40B4-BE49-F238E27FC236}">
                <a16:creationId xmlns:a16="http://schemas.microsoft.com/office/drawing/2014/main" id="{F1304F10-2FB4-4690-93B5-3F77BA1A55C7}"/>
              </a:ext>
            </a:extLst>
          </p:cNvPr>
          <p:cNvSpPr/>
          <p:nvPr/>
        </p:nvSpPr>
        <p:spPr>
          <a:xfrm>
            <a:off x="5477225" y="1601818"/>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8" name="矩形 227">
            <a:extLst>
              <a:ext uri="{FF2B5EF4-FFF2-40B4-BE49-F238E27FC236}">
                <a16:creationId xmlns:a16="http://schemas.microsoft.com/office/drawing/2014/main" id="{0C47527F-EE48-B2A5-6ADC-668BCB0FBDB2}"/>
              </a:ext>
            </a:extLst>
          </p:cNvPr>
          <p:cNvSpPr/>
          <p:nvPr/>
        </p:nvSpPr>
        <p:spPr>
          <a:xfrm>
            <a:off x="5477225" y="1761616"/>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9" name="矩形 228">
            <a:extLst>
              <a:ext uri="{FF2B5EF4-FFF2-40B4-BE49-F238E27FC236}">
                <a16:creationId xmlns:a16="http://schemas.microsoft.com/office/drawing/2014/main" id="{2DF57193-6F18-0723-BED9-CC1EAEFCD5B9}"/>
              </a:ext>
            </a:extLst>
          </p:cNvPr>
          <p:cNvSpPr/>
          <p:nvPr/>
        </p:nvSpPr>
        <p:spPr>
          <a:xfrm>
            <a:off x="5477224" y="1921414"/>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0" name="矩形 229">
            <a:extLst>
              <a:ext uri="{FF2B5EF4-FFF2-40B4-BE49-F238E27FC236}">
                <a16:creationId xmlns:a16="http://schemas.microsoft.com/office/drawing/2014/main" id="{A79FD396-C26A-31C8-5D3F-5594B634F420}"/>
              </a:ext>
            </a:extLst>
          </p:cNvPr>
          <p:cNvSpPr/>
          <p:nvPr/>
        </p:nvSpPr>
        <p:spPr>
          <a:xfrm>
            <a:off x="5477223" y="2081212"/>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1" name="矩形 230">
            <a:extLst>
              <a:ext uri="{FF2B5EF4-FFF2-40B4-BE49-F238E27FC236}">
                <a16:creationId xmlns:a16="http://schemas.microsoft.com/office/drawing/2014/main" id="{D133CBF1-2403-53F1-A923-E7A04CD68AC5}"/>
              </a:ext>
            </a:extLst>
          </p:cNvPr>
          <p:cNvSpPr/>
          <p:nvPr/>
        </p:nvSpPr>
        <p:spPr>
          <a:xfrm>
            <a:off x="5477222" y="2241010"/>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2" name="矩形 231">
            <a:extLst>
              <a:ext uri="{FF2B5EF4-FFF2-40B4-BE49-F238E27FC236}">
                <a16:creationId xmlns:a16="http://schemas.microsoft.com/office/drawing/2014/main" id="{33A44700-3716-262E-172B-AF1CA5FAE6BC}"/>
              </a:ext>
            </a:extLst>
          </p:cNvPr>
          <p:cNvSpPr/>
          <p:nvPr/>
        </p:nvSpPr>
        <p:spPr>
          <a:xfrm>
            <a:off x="5475821" y="810523"/>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3" name="矩形 232">
            <a:extLst>
              <a:ext uri="{FF2B5EF4-FFF2-40B4-BE49-F238E27FC236}">
                <a16:creationId xmlns:a16="http://schemas.microsoft.com/office/drawing/2014/main" id="{C694DDF9-AB4A-13B3-4124-54FE51D5F01B}"/>
              </a:ext>
            </a:extLst>
          </p:cNvPr>
          <p:cNvSpPr/>
          <p:nvPr/>
        </p:nvSpPr>
        <p:spPr>
          <a:xfrm>
            <a:off x="5475821" y="970321"/>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A989F985-493D-05D8-6867-0C198FDEED3B}"/>
              </a:ext>
            </a:extLst>
          </p:cNvPr>
          <p:cNvSpPr/>
          <p:nvPr/>
        </p:nvSpPr>
        <p:spPr>
          <a:xfrm>
            <a:off x="5475820" y="1130119"/>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5" name="矩形 234">
            <a:extLst>
              <a:ext uri="{FF2B5EF4-FFF2-40B4-BE49-F238E27FC236}">
                <a16:creationId xmlns:a16="http://schemas.microsoft.com/office/drawing/2014/main" id="{956C6195-4DFE-EF50-78AE-8B2F69C25E88}"/>
              </a:ext>
            </a:extLst>
          </p:cNvPr>
          <p:cNvSpPr/>
          <p:nvPr/>
        </p:nvSpPr>
        <p:spPr>
          <a:xfrm>
            <a:off x="5475819" y="1289917"/>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6" name="矩形 235">
            <a:extLst>
              <a:ext uri="{FF2B5EF4-FFF2-40B4-BE49-F238E27FC236}">
                <a16:creationId xmlns:a16="http://schemas.microsoft.com/office/drawing/2014/main" id="{ED9F914D-10AC-ACE2-2E5F-C5A4B3716974}"/>
              </a:ext>
            </a:extLst>
          </p:cNvPr>
          <p:cNvSpPr/>
          <p:nvPr/>
        </p:nvSpPr>
        <p:spPr>
          <a:xfrm>
            <a:off x="5475818" y="1449715"/>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8" name="矩形 237">
            <a:extLst>
              <a:ext uri="{FF2B5EF4-FFF2-40B4-BE49-F238E27FC236}">
                <a16:creationId xmlns:a16="http://schemas.microsoft.com/office/drawing/2014/main" id="{6C89CC62-BA69-474E-2C8F-81E4DB9E3B65}"/>
              </a:ext>
            </a:extLst>
          </p:cNvPr>
          <p:cNvSpPr/>
          <p:nvPr/>
        </p:nvSpPr>
        <p:spPr>
          <a:xfrm>
            <a:off x="5161144" y="751536"/>
            <a:ext cx="559772" cy="168459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0" name="直接箭头连接符 239">
            <a:extLst>
              <a:ext uri="{FF2B5EF4-FFF2-40B4-BE49-F238E27FC236}">
                <a16:creationId xmlns:a16="http://schemas.microsoft.com/office/drawing/2014/main" id="{443A0B3B-6A6C-87BE-2AD0-42797147AA2B}"/>
              </a:ext>
            </a:extLst>
          </p:cNvPr>
          <p:cNvCxnSpPr>
            <a:cxnSpLocks/>
          </p:cNvCxnSpPr>
          <p:nvPr/>
        </p:nvCxnSpPr>
        <p:spPr>
          <a:xfrm>
            <a:off x="4984166" y="831312"/>
            <a:ext cx="135099" cy="235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3" name="直接箭头连接符 242">
            <a:extLst>
              <a:ext uri="{FF2B5EF4-FFF2-40B4-BE49-F238E27FC236}">
                <a16:creationId xmlns:a16="http://schemas.microsoft.com/office/drawing/2014/main" id="{3BA690BC-787C-22BC-0305-599A3FC19D6E}"/>
              </a:ext>
            </a:extLst>
          </p:cNvPr>
          <p:cNvCxnSpPr>
            <a:cxnSpLocks/>
          </p:cNvCxnSpPr>
          <p:nvPr/>
        </p:nvCxnSpPr>
        <p:spPr>
          <a:xfrm flipV="1">
            <a:off x="4925103" y="2295901"/>
            <a:ext cx="230661" cy="952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B9A329F3-E962-3BEA-8B95-65CAB02E5C0D}"/>
              </a:ext>
            </a:extLst>
          </p:cNvPr>
          <p:cNvCxnSpPr>
            <a:cxnSpLocks/>
          </p:cNvCxnSpPr>
          <p:nvPr/>
        </p:nvCxnSpPr>
        <p:spPr>
          <a:xfrm>
            <a:off x="5734391" y="899101"/>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BED47531-BD29-A044-FCB4-2678CE28D7A9}"/>
              </a:ext>
            </a:extLst>
          </p:cNvPr>
          <p:cNvCxnSpPr>
            <a:cxnSpLocks/>
          </p:cNvCxnSpPr>
          <p:nvPr/>
        </p:nvCxnSpPr>
        <p:spPr>
          <a:xfrm>
            <a:off x="5722381" y="2145372"/>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9" name="文本框 268">
            <a:extLst>
              <a:ext uri="{FF2B5EF4-FFF2-40B4-BE49-F238E27FC236}">
                <a16:creationId xmlns:a16="http://schemas.microsoft.com/office/drawing/2014/main" id="{A2AE0A08-7147-EDBA-0953-AD0FBCB8E7ED}"/>
              </a:ext>
            </a:extLst>
          </p:cNvPr>
          <p:cNvSpPr txBox="1"/>
          <p:nvPr/>
        </p:nvSpPr>
        <p:spPr>
          <a:xfrm>
            <a:off x="334355" y="233663"/>
            <a:ext cx="2767513" cy="954107"/>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T</a:t>
            </a:r>
            <a:r>
              <a:rPr lang="zh-CN" altLang="en-US" sz="1400" b="1" i="1" dirty="0">
                <a:latin typeface="Times New Roman" panose="02020603050405020304" pitchFamily="18" charset="0"/>
                <a:cs typeface="Times New Roman" panose="02020603050405020304" pitchFamily="18" charset="0"/>
              </a:rPr>
              <a:t>itle</a:t>
            </a:r>
            <a:r>
              <a:rPr lang="zh-CN" altLang="en-US" sz="1400" i="1" dirty="0">
                <a:latin typeface="Times New Roman" panose="02020603050405020304" pitchFamily="18" charset="0"/>
                <a:cs typeface="Times New Roman" panose="02020603050405020304" pitchFamily="18" charset="0"/>
              </a:rPr>
              <a:t>: Graph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eural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etworks for </a:t>
            </a:r>
            <a:r>
              <a:rPr lang="en-US" altLang="zh-CN" sz="1400" i="1" dirty="0">
                <a:latin typeface="Times New Roman" panose="02020603050405020304" pitchFamily="18" charset="0"/>
                <a:cs typeface="Times New Roman" panose="02020603050405020304" pitchFamily="18" charset="0"/>
              </a:rPr>
              <a:t>s</a:t>
            </a:r>
            <a:r>
              <a:rPr lang="zh-CN" altLang="en-US" sz="1400" i="1" dirty="0">
                <a:latin typeface="Times New Roman" panose="02020603050405020304" pitchFamily="18" charset="0"/>
                <a:cs typeface="Times New Roman" panose="02020603050405020304" pitchFamily="18" charset="0"/>
              </a:rPr>
              <a:t>emi-supervised </a:t>
            </a:r>
            <a:r>
              <a:rPr lang="en-US" altLang="zh-CN" sz="1400" i="1" dirty="0">
                <a:latin typeface="Times New Roman" panose="02020603050405020304" pitchFamily="18" charset="0"/>
                <a:cs typeface="Times New Roman" panose="02020603050405020304" pitchFamily="18" charset="0"/>
              </a:rPr>
              <a:t>c</a:t>
            </a:r>
            <a:r>
              <a:rPr lang="zh-CN" altLang="en-US" sz="1400" i="1" dirty="0">
                <a:latin typeface="Times New Roman" panose="02020603050405020304" pitchFamily="18" charset="0"/>
                <a:cs typeface="Times New Roman" panose="02020603050405020304" pitchFamily="18" charset="0"/>
              </a:rPr>
              <a:t>lassification</a:t>
            </a:r>
            <a:endParaRPr lang="en-US" altLang="zh-CN" sz="1400" i="1" dirty="0">
              <a:latin typeface="Times New Roman" panose="02020603050405020304" pitchFamily="18" charset="0"/>
              <a:cs typeface="Times New Roman" panose="02020603050405020304" pitchFamily="18" charset="0"/>
            </a:endParaRPr>
          </a:p>
          <a:p>
            <a:r>
              <a:rPr lang="en-US" altLang="zh-CN" sz="1400" b="1" i="1" dirty="0">
                <a:latin typeface="Times New Roman" panose="02020603050405020304" pitchFamily="18" charset="0"/>
                <a:cs typeface="Times New Roman" panose="02020603050405020304" pitchFamily="18" charset="0"/>
              </a:rPr>
              <a:t>A</a:t>
            </a:r>
            <a:r>
              <a:rPr lang="zh-CN" altLang="en-US" sz="1400" b="1" i="1" dirty="0">
                <a:latin typeface="Times New Roman" panose="02020603050405020304" pitchFamily="18" charset="0"/>
                <a:cs typeface="Times New Roman" panose="02020603050405020304" pitchFamily="18" charset="0"/>
              </a:rPr>
              <a:t>bstract</a:t>
            </a:r>
            <a:r>
              <a:rPr lang="zh-CN" altLang="en-US" sz="1400" i="1" dirty="0">
                <a:latin typeface="Times New Roman" panose="02020603050405020304" pitchFamily="18" charset="0"/>
                <a:cs typeface="Times New Roman" panose="02020603050405020304" pitchFamily="18" charset="0"/>
              </a:rPr>
              <a:t>: We study graph neural networks for semi-supervised</a:t>
            </a:r>
            <a:r>
              <a:rPr lang="en-US" altLang="zh-CN" sz="1400" i="1" dirty="0">
                <a:latin typeface="Times New Roman" panose="02020603050405020304" pitchFamily="18" charset="0"/>
                <a:cs typeface="Times New Roman" panose="02020603050405020304" pitchFamily="18" charset="0"/>
              </a:rPr>
              <a:t>…</a:t>
            </a:r>
          </a:p>
        </p:txBody>
      </p:sp>
      <p:pic>
        <p:nvPicPr>
          <p:cNvPr id="273" name="图片 272">
            <a:extLst>
              <a:ext uri="{FF2B5EF4-FFF2-40B4-BE49-F238E27FC236}">
                <a16:creationId xmlns:a16="http://schemas.microsoft.com/office/drawing/2014/main" id="{CFACC360-119B-5B71-0807-96A56464AF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0637" y="942807"/>
            <a:ext cx="258664" cy="258664"/>
          </a:xfrm>
          <a:prstGeom prst="rect">
            <a:avLst/>
          </a:prstGeom>
        </p:spPr>
      </p:pic>
      <p:pic>
        <p:nvPicPr>
          <p:cNvPr id="275" name="图片 274">
            <a:extLst>
              <a:ext uri="{FF2B5EF4-FFF2-40B4-BE49-F238E27FC236}">
                <a16:creationId xmlns:a16="http://schemas.microsoft.com/office/drawing/2014/main" id="{3F719EB1-3EDB-456D-F840-AB1E82E4C8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3998" y="2059443"/>
            <a:ext cx="258664" cy="258664"/>
          </a:xfrm>
          <a:prstGeom prst="rect">
            <a:avLst/>
          </a:prstGeom>
        </p:spPr>
      </p:pic>
      <p:sp>
        <p:nvSpPr>
          <p:cNvPr id="277" name="椭圆 276">
            <a:extLst>
              <a:ext uri="{FF2B5EF4-FFF2-40B4-BE49-F238E27FC236}">
                <a16:creationId xmlns:a16="http://schemas.microsoft.com/office/drawing/2014/main" id="{419A12EB-329B-9FBE-61E7-D3930AB247D2}"/>
              </a:ext>
            </a:extLst>
          </p:cNvPr>
          <p:cNvSpPr/>
          <p:nvPr/>
        </p:nvSpPr>
        <p:spPr>
          <a:xfrm>
            <a:off x="294565" y="514609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8" name="椭圆 277">
            <a:extLst>
              <a:ext uri="{FF2B5EF4-FFF2-40B4-BE49-F238E27FC236}">
                <a16:creationId xmlns:a16="http://schemas.microsoft.com/office/drawing/2014/main" id="{E6BF8EE0-468B-454B-9A3D-5113F17BC9C9}"/>
              </a:ext>
            </a:extLst>
          </p:cNvPr>
          <p:cNvSpPr/>
          <p:nvPr/>
        </p:nvSpPr>
        <p:spPr>
          <a:xfrm>
            <a:off x="664989" y="553077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9" name="椭圆 278">
            <a:extLst>
              <a:ext uri="{FF2B5EF4-FFF2-40B4-BE49-F238E27FC236}">
                <a16:creationId xmlns:a16="http://schemas.microsoft.com/office/drawing/2014/main" id="{316D26E4-FEA2-0A16-AA73-87B9A2C45954}"/>
              </a:ext>
            </a:extLst>
          </p:cNvPr>
          <p:cNvSpPr/>
          <p:nvPr/>
        </p:nvSpPr>
        <p:spPr>
          <a:xfrm>
            <a:off x="706790" y="463386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0" name="椭圆 279">
            <a:extLst>
              <a:ext uri="{FF2B5EF4-FFF2-40B4-BE49-F238E27FC236}">
                <a16:creationId xmlns:a16="http://schemas.microsoft.com/office/drawing/2014/main" id="{9AB13808-4300-C09D-3FD5-1CEDB4E0B85B}"/>
              </a:ext>
            </a:extLst>
          </p:cNvPr>
          <p:cNvSpPr/>
          <p:nvPr/>
        </p:nvSpPr>
        <p:spPr>
          <a:xfrm>
            <a:off x="794313" y="510931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1" name="椭圆 280">
            <a:extLst>
              <a:ext uri="{FF2B5EF4-FFF2-40B4-BE49-F238E27FC236}">
                <a16:creationId xmlns:a16="http://schemas.microsoft.com/office/drawing/2014/main" id="{C4D67704-1822-1D56-D485-83906148BCF9}"/>
              </a:ext>
            </a:extLst>
          </p:cNvPr>
          <p:cNvSpPr/>
          <p:nvPr/>
        </p:nvSpPr>
        <p:spPr>
          <a:xfrm>
            <a:off x="1095907" y="53772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82" name="椭圆 281">
            <a:extLst>
              <a:ext uri="{FF2B5EF4-FFF2-40B4-BE49-F238E27FC236}">
                <a16:creationId xmlns:a16="http://schemas.microsoft.com/office/drawing/2014/main" id="{4C097F22-9C21-604E-0D7E-F7C55313FE74}"/>
              </a:ext>
            </a:extLst>
          </p:cNvPr>
          <p:cNvSpPr/>
          <p:nvPr/>
        </p:nvSpPr>
        <p:spPr>
          <a:xfrm>
            <a:off x="1089200" y="48254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83" name="直接连接符 282">
            <a:extLst>
              <a:ext uri="{FF2B5EF4-FFF2-40B4-BE49-F238E27FC236}">
                <a16:creationId xmlns:a16="http://schemas.microsoft.com/office/drawing/2014/main" id="{F559BA03-CEAA-0BF4-2627-03F020604173}"/>
              </a:ext>
            </a:extLst>
          </p:cNvPr>
          <p:cNvCxnSpPr>
            <a:cxnSpLocks/>
            <a:stCxn id="280" idx="0"/>
            <a:endCxn id="279" idx="4"/>
          </p:cNvCxnSpPr>
          <p:nvPr/>
        </p:nvCxnSpPr>
        <p:spPr>
          <a:xfrm flipH="1" flipV="1">
            <a:off x="771084" y="4769596"/>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92" name="直接连接符 291">
            <a:extLst>
              <a:ext uri="{FF2B5EF4-FFF2-40B4-BE49-F238E27FC236}">
                <a16:creationId xmlns:a16="http://schemas.microsoft.com/office/drawing/2014/main" id="{5E16C8C1-5B9C-312D-1176-3942A0E31BFB}"/>
              </a:ext>
            </a:extLst>
          </p:cNvPr>
          <p:cNvCxnSpPr>
            <a:cxnSpLocks/>
            <a:stCxn id="277" idx="7"/>
            <a:endCxn id="279" idx="2"/>
          </p:cNvCxnSpPr>
          <p:nvPr/>
        </p:nvCxnSpPr>
        <p:spPr>
          <a:xfrm flipV="1">
            <a:off x="404322" y="4701731"/>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97" name="直接连接符 296">
            <a:extLst>
              <a:ext uri="{FF2B5EF4-FFF2-40B4-BE49-F238E27FC236}">
                <a16:creationId xmlns:a16="http://schemas.microsoft.com/office/drawing/2014/main" id="{1DCBFD03-750E-4167-7EE7-36385421BBDA}"/>
              </a:ext>
            </a:extLst>
          </p:cNvPr>
          <p:cNvCxnSpPr>
            <a:cxnSpLocks/>
            <a:stCxn id="278" idx="1"/>
            <a:endCxn id="277" idx="5"/>
          </p:cNvCxnSpPr>
          <p:nvPr/>
        </p:nvCxnSpPr>
        <p:spPr>
          <a:xfrm flipH="1" flipV="1">
            <a:off x="404322" y="5261952"/>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98" name="直接连接符 297">
            <a:extLst>
              <a:ext uri="{FF2B5EF4-FFF2-40B4-BE49-F238E27FC236}">
                <a16:creationId xmlns:a16="http://schemas.microsoft.com/office/drawing/2014/main" id="{4623AB6B-3E9D-4EAB-57F9-33517CB7E420}"/>
              </a:ext>
            </a:extLst>
          </p:cNvPr>
          <p:cNvCxnSpPr>
            <a:cxnSpLocks/>
            <a:stCxn id="278" idx="7"/>
            <a:endCxn id="280" idx="4"/>
          </p:cNvCxnSpPr>
          <p:nvPr/>
        </p:nvCxnSpPr>
        <p:spPr>
          <a:xfrm flipV="1">
            <a:off x="774746" y="5245048"/>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303" name="直接连接符 302">
            <a:extLst>
              <a:ext uri="{FF2B5EF4-FFF2-40B4-BE49-F238E27FC236}">
                <a16:creationId xmlns:a16="http://schemas.microsoft.com/office/drawing/2014/main" id="{E3BC9C78-B0E2-3A62-9AD3-1505CE78AFBB}"/>
              </a:ext>
            </a:extLst>
          </p:cNvPr>
          <p:cNvCxnSpPr>
            <a:cxnSpLocks/>
            <a:stCxn id="280" idx="7"/>
            <a:endCxn id="282" idx="3"/>
          </p:cNvCxnSpPr>
          <p:nvPr/>
        </p:nvCxnSpPr>
        <p:spPr>
          <a:xfrm flipV="1">
            <a:off x="904070" y="4941330"/>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306" name="直接连接符 305">
            <a:extLst>
              <a:ext uri="{FF2B5EF4-FFF2-40B4-BE49-F238E27FC236}">
                <a16:creationId xmlns:a16="http://schemas.microsoft.com/office/drawing/2014/main" id="{5B67F98F-59E8-1899-41CD-D129CBBC1C11}"/>
              </a:ext>
            </a:extLst>
          </p:cNvPr>
          <p:cNvCxnSpPr>
            <a:cxnSpLocks/>
            <a:stCxn id="281" idx="1"/>
          </p:cNvCxnSpPr>
          <p:nvPr/>
        </p:nvCxnSpPr>
        <p:spPr>
          <a:xfrm flipH="1" flipV="1">
            <a:off x="906921" y="5199902"/>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309" name="直接连接符 308">
            <a:extLst>
              <a:ext uri="{FF2B5EF4-FFF2-40B4-BE49-F238E27FC236}">
                <a16:creationId xmlns:a16="http://schemas.microsoft.com/office/drawing/2014/main" id="{3EB8D6BD-6910-F05A-8FC0-5588B6CB9746}"/>
              </a:ext>
            </a:extLst>
          </p:cNvPr>
          <p:cNvCxnSpPr>
            <a:cxnSpLocks/>
            <a:stCxn id="281" idx="0"/>
            <a:endCxn id="282" idx="4"/>
          </p:cNvCxnSpPr>
          <p:nvPr/>
        </p:nvCxnSpPr>
        <p:spPr>
          <a:xfrm flipH="1" flipV="1">
            <a:off x="1153494" y="4961207"/>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312" name="图片 311">
            <a:extLst>
              <a:ext uri="{FF2B5EF4-FFF2-40B4-BE49-F238E27FC236}">
                <a16:creationId xmlns:a16="http://schemas.microsoft.com/office/drawing/2014/main" id="{24B25C05-2ADE-F99A-BF28-34DEC8F0F1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107" y="4448875"/>
            <a:ext cx="277200" cy="277200"/>
          </a:xfrm>
          <a:prstGeom prst="rect">
            <a:avLst/>
          </a:prstGeom>
        </p:spPr>
      </p:pic>
      <p:pic>
        <p:nvPicPr>
          <p:cNvPr id="313" name="图片 312">
            <a:extLst>
              <a:ext uri="{FF2B5EF4-FFF2-40B4-BE49-F238E27FC236}">
                <a16:creationId xmlns:a16="http://schemas.microsoft.com/office/drawing/2014/main" id="{627ACD5F-7832-0F01-3C92-0F2370B7EA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61" y="5029601"/>
            <a:ext cx="277200" cy="277200"/>
          </a:xfrm>
          <a:prstGeom prst="rect">
            <a:avLst/>
          </a:prstGeom>
        </p:spPr>
      </p:pic>
      <p:pic>
        <p:nvPicPr>
          <p:cNvPr id="316" name="图片 315">
            <a:extLst>
              <a:ext uri="{FF2B5EF4-FFF2-40B4-BE49-F238E27FC236}">
                <a16:creationId xmlns:a16="http://schemas.microsoft.com/office/drawing/2014/main" id="{251A2391-BFB2-FD9F-165C-FFB458FD38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071" y="4830071"/>
            <a:ext cx="277200" cy="277200"/>
          </a:xfrm>
          <a:prstGeom prst="rect">
            <a:avLst/>
          </a:prstGeom>
        </p:spPr>
      </p:pic>
      <p:pic>
        <p:nvPicPr>
          <p:cNvPr id="317" name="图片 316">
            <a:extLst>
              <a:ext uri="{FF2B5EF4-FFF2-40B4-BE49-F238E27FC236}">
                <a16:creationId xmlns:a16="http://schemas.microsoft.com/office/drawing/2014/main" id="{076EC03E-B15B-33D0-B534-273B275D14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604" y="5510763"/>
            <a:ext cx="277200" cy="277200"/>
          </a:xfrm>
          <a:prstGeom prst="rect">
            <a:avLst/>
          </a:prstGeom>
        </p:spPr>
      </p:pic>
      <p:pic>
        <p:nvPicPr>
          <p:cNvPr id="318" name="图片 317">
            <a:extLst>
              <a:ext uri="{FF2B5EF4-FFF2-40B4-BE49-F238E27FC236}">
                <a16:creationId xmlns:a16="http://schemas.microsoft.com/office/drawing/2014/main" id="{CBB32205-3BFF-A911-F703-AA5A3B13D9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839" y="4566926"/>
            <a:ext cx="277200" cy="277200"/>
          </a:xfrm>
          <a:prstGeom prst="rect">
            <a:avLst/>
          </a:prstGeom>
        </p:spPr>
      </p:pic>
      <p:pic>
        <p:nvPicPr>
          <p:cNvPr id="319" name="图片 318">
            <a:extLst>
              <a:ext uri="{FF2B5EF4-FFF2-40B4-BE49-F238E27FC236}">
                <a16:creationId xmlns:a16="http://schemas.microsoft.com/office/drawing/2014/main" id="{9D46BBB7-0519-5C11-948B-E98C2CB07D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588" y="5360408"/>
            <a:ext cx="277200" cy="277200"/>
          </a:xfrm>
          <a:prstGeom prst="rect">
            <a:avLst/>
          </a:prstGeom>
        </p:spPr>
      </p:pic>
      <p:cxnSp>
        <p:nvCxnSpPr>
          <p:cNvPr id="320" name="直接箭头连接符 319">
            <a:extLst>
              <a:ext uri="{FF2B5EF4-FFF2-40B4-BE49-F238E27FC236}">
                <a16:creationId xmlns:a16="http://schemas.microsoft.com/office/drawing/2014/main" id="{D91CECEB-9CAC-6ED0-CB2E-972EBCCFEE86}"/>
              </a:ext>
            </a:extLst>
          </p:cNvPr>
          <p:cNvCxnSpPr>
            <a:cxnSpLocks/>
          </p:cNvCxnSpPr>
          <p:nvPr/>
        </p:nvCxnSpPr>
        <p:spPr>
          <a:xfrm>
            <a:off x="1231593" y="5200562"/>
            <a:ext cx="51833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2" name="文本框 321">
            <a:extLst>
              <a:ext uri="{FF2B5EF4-FFF2-40B4-BE49-F238E27FC236}">
                <a16:creationId xmlns:a16="http://schemas.microsoft.com/office/drawing/2014/main" id="{F0DAA4E2-5800-C05A-F037-CA7CD00FCB87}"/>
              </a:ext>
            </a:extLst>
          </p:cNvPr>
          <p:cNvSpPr txBox="1"/>
          <p:nvPr/>
        </p:nvSpPr>
        <p:spPr>
          <a:xfrm>
            <a:off x="1199840" y="4906239"/>
            <a:ext cx="65656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Input</a:t>
            </a:r>
            <a:endParaRPr lang="zh-CN" altLang="en-US" sz="1400" dirty="0">
              <a:latin typeface="Times New Roman" panose="02020603050405020304" pitchFamily="18" charset="0"/>
              <a:cs typeface="Times New Roman" panose="02020603050405020304" pitchFamily="18" charset="0"/>
            </a:endParaRPr>
          </a:p>
        </p:txBody>
      </p:sp>
      <p:sp>
        <p:nvSpPr>
          <p:cNvPr id="323" name="矩形: 圆角 322">
            <a:extLst>
              <a:ext uri="{FF2B5EF4-FFF2-40B4-BE49-F238E27FC236}">
                <a16:creationId xmlns:a16="http://schemas.microsoft.com/office/drawing/2014/main" id="{0898E6AF-84CD-76C7-A5E9-DBC3DF056723}"/>
              </a:ext>
            </a:extLst>
          </p:cNvPr>
          <p:cNvSpPr/>
          <p:nvPr/>
        </p:nvSpPr>
        <p:spPr>
          <a:xfrm>
            <a:off x="692828" y="3514956"/>
            <a:ext cx="6577547" cy="852720"/>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5" name="连接符: 曲线 324">
            <a:extLst>
              <a:ext uri="{FF2B5EF4-FFF2-40B4-BE49-F238E27FC236}">
                <a16:creationId xmlns:a16="http://schemas.microsoft.com/office/drawing/2014/main" id="{9F292B62-B5DB-34A8-41E7-65A2B72768BB}"/>
              </a:ext>
            </a:extLst>
          </p:cNvPr>
          <p:cNvCxnSpPr>
            <a:cxnSpLocks/>
            <a:endCxn id="322" idx="0"/>
          </p:cNvCxnSpPr>
          <p:nvPr/>
        </p:nvCxnSpPr>
        <p:spPr>
          <a:xfrm rot="16200000" flipH="1">
            <a:off x="1192207" y="4570321"/>
            <a:ext cx="512436" cy="159400"/>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31" name="文本框 330">
                <a:extLst>
                  <a:ext uri="{FF2B5EF4-FFF2-40B4-BE49-F238E27FC236}">
                    <a16:creationId xmlns:a16="http://schemas.microsoft.com/office/drawing/2014/main" id="{8C5ABC77-9485-1F31-3287-C09B75E99D34}"/>
                  </a:ext>
                </a:extLst>
              </p:cNvPr>
              <p:cNvSpPr txBox="1"/>
              <p:nvPr/>
            </p:nvSpPr>
            <p:spPr>
              <a:xfrm>
                <a:off x="689120" y="3452867"/>
                <a:ext cx="6742494" cy="971420"/>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User prompt</a:t>
                </a:r>
                <a:r>
                  <a:rPr lang="en-US" altLang="zh-CN" sz="1400" i="1" dirty="0">
                    <a:latin typeface="Times New Roman" panose="02020603050405020304" pitchFamily="18" charset="0"/>
                    <a:cs typeface="Times New Roman" panose="02020603050405020304" pitchFamily="18" charset="0"/>
                  </a:rPr>
                  <a:t>:</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In the context of graph neural networks … Given </a:t>
                </a:r>
                <a:r>
                  <a:rPr lang="en-US" altLang="zh-CN" sz="1400" i="1" dirty="0">
                    <a:solidFill>
                      <a:srgbClr val="FF0000"/>
                    </a:solidFill>
                    <a:latin typeface="Times New Roman" panose="02020603050405020304" pitchFamily="18" charset="0"/>
                    <a:cs typeface="Times New Roman" panose="02020603050405020304" pitchFamily="18" charset="0"/>
                  </a:rPr>
                  <a:t>textual information </a:t>
                </a:r>
                <a:r>
                  <a:rPr lang="en-US" altLang="zh-CN" sz="1400" i="1" dirty="0">
                    <a:latin typeface="Times New Roman" panose="02020603050405020304" pitchFamily="18" charset="0"/>
                    <a:cs typeface="Times New Roman" panose="02020603050405020304" pitchFamily="18" charset="0"/>
                  </a:rPr>
                  <a:t>and </a:t>
                </a:r>
                <a:r>
                  <a:rPr lang="en-US" altLang="zh-CN" sz="1400" i="1" dirty="0">
                    <a:solidFill>
                      <a:srgbClr val="FF0000"/>
                    </a:solidFill>
                    <a:latin typeface="Times New Roman" panose="02020603050405020304" pitchFamily="18" charset="0"/>
                    <a:cs typeface="Times New Roman" panose="02020603050405020304" pitchFamily="18" charset="0"/>
                  </a:rPr>
                  <a:t>adjacency relationship </a:t>
                </a:r>
                <a:r>
                  <a:rPr lang="en-US" altLang="zh-CN" sz="1400" i="1" dirty="0">
                    <a:latin typeface="Times New Roman" panose="02020603050405020304" pitchFamily="18" charset="0"/>
                    <a:cs typeface="Times New Roman" panose="02020603050405020304" pitchFamily="18" charset="0"/>
                  </a:rPr>
                  <a:t>about two nodes, provide corresponding prompts to </a:t>
                </a:r>
                <a:r>
                  <a:rPr lang="en-US" altLang="zh-CN" sz="1400" i="1" dirty="0">
                    <a:solidFill>
                      <a:srgbClr val="FF0000"/>
                    </a:solidFill>
                    <a:latin typeface="Times New Roman" panose="02020603050405020304" pitchFamily="18" charset="0"/>
                    <a:cs typeface="Times New Roman" panose="02020603050405020304" pitchFamily="18" charset="0"/>
                  </a:rPr>
                  <a:t>mislead</a:t>
                </a:r>
                <a:r>
                  <a:rPr lang="en-US" altLang="zh-CN" sz="1400" i="1" dirty="0">
                    <a:latin typeface="Times New Roman" panose="02020603050405020304" pitchFamily="18" charset="0"/>
                    <a:cs typeface="Times New Roman" panose="02020603050405020304" pitchFamily="18" charset="0"/>
                  </a:rPr>
                  <a:t> the surrogate model. You should provide prompts for the title</a:t>
                </a:r>
                <a:r>
                  <a:rPr lang="en-US" altLang="zh-CN" sz="1400" i="1" dirty="0">
                    <a:solidFill>
                      <a:srgbClr val="FF0000"/>
                    </a:solidFill>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and</a:t>
                </a:r>
                <a:r>
                  <a:rPr lang="en-US" altLang="zh-CN" sz="1400" i="1" dirty="0">
                    <a:solidFill>
                      <a:srgbClr val="FF0000"/>
                    </a:solidFill>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abstract</a:t>
                </a:r>
                <a:r>
                  <a:rPr lang="en-US" altLang="zh-CN" sz="1400" i="1" dirty="0">
                    <a:solidFill>
                      <a:srgbClr val="FF0000"/>
                    </a:solidFill>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formatted in JSON. </a:t>
                </a:r>
              </a:p>
              <a:p>
                <a:r>
                  <a:rPr lang="en-US" altLang="zh-CN" sz="1400" b="1" i="1" dirty="0">
                    <a:latin typeface="Times New Roman" panose="02020603050405020304" pitchFamily="18" charset="0"/>
                    <a:cs typeface="Times New Roman" panose="02020603050405020304" pitchFamily="18" charset="0"/>
                  </a:rPr>
                  <a:t>User content</a:t>
                </a:r>
                <a:r>
                  <a:rPr lang="en-US" altLang="zh-CN" sz="1400" i="1" dirty="0">
                    <a:latin typeface="Times New Roman" panose="02020603050405020304" pitchFamily="18" charset="0"/>
                    <a:cs typeface="Times New Roman" panose="02020603050405020304" pitchFamily="18" charset="0"/>
                  </a:rPr>
                  <a:t>: Node </a:t>
                </a:r>
                <a14:m>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{title, abstract}. Node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{title, abstract}.</a:t>
                </a:r>
                <a:r>
                  <a:rPr lang="en-US" altLang="zh-CN" sz="1400" i="1" dirty="0">
                    <a:cs typeface="Times New Roman" panose="02020603050405020304" pitchFamily="18" charset="0"/>
                  </a:rPr>
                  <a:t>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      </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a:t>
                </a:r>
                <a:endParaRPr lang="zh-CN" altLang="en-US" sz="1400" i="1" dirty="0">
                  <a:latin typeface="Times New Roman" panose="02020603050405020304" pitchFamily="18" charset="0"/>
                  <a:cs typeface="Times New Roman" panose="02020603050405020304" pitchFamily="18" charset="0"/>
                </a:endParaRPr>
              </a:p>
            </p:txBody>
          </p:sp>
        </mc:Choice>
        <mc:Fallback xmlns="">
          <p:sp>
            <p:nvSpPr>
              <p:cNvPr id="331" name="文本框 330">
                <a:extLst>
                  <a:ext uri="{FF2B5EF4-FFF2-40B4-BE49-F238E27FC236}">
                    <a16:creationId xmlns:a16="http://schemas.microsoft.com/office/drawing/2014/main" id="{8C5ABC77-9485-1F31-3287-C09B75E99D34}"/>
                  </a:ext>
                </a:extLst>
              </p:cNvPr>
              <p:cNvSpPr txBox="1">
                <a:spLocks noRot="1" noChangeAspect="1" noMove="1" noResize="1" noEditPoints="1" noAdjustHandles="1" noChangeArrowheads="1" noChangeShapeType="1" noTextEdit="1"/>
              </p:cNvSpPr>
              <p:nvPr/>
            </p:nvSpPr>
            <p:spPr>
              <a:xfrm>
                <a:off x="689120" y="3452867"/>
                <a:ext cx="6742494" cy="971420"/>
              </a:xfrm>
              <a:prstGeom prst="rect">
                <a:avLst/>
              </a:prstGeom>
              <a:blipFill>
                <a:blip r:embed="rId8"/>
                <a:stretch>
                  <a:fillRect l="-271" t="-625" b="-3750"/>
                </a:stretch>
              </a:blipFill>
            </p:spPr>
            <p:txBody>
              <a:bodyPr/>
              <a:lstStyle/>
              <a:p>
                <a:r>
                  <a:rPr lang="zh-CN" altLang="en-US">
                    <a:noFill/>
                  </a:rPr>
                  <a:t> </a:t>
                </a:r>
              </a:p>
            </p:txBody>
          </p:sp>
        </mc:Fallback>
      </mc:AlternateContent>
      <p:cxnSp>
        <p:nvCxnSpPr>
          <p:cNvPr id="332" name="直接箭头连接符 331">
            <a:extLst>
              <a:ext uri="{FF2B5EF4-FFF2-40B4-BE49-F238E27FC236}">
                <a16:creationId xmlns:a16="http://schemas.microsoft.com/office/drawing/2014/main" id="{A91672C4-FE73-D28F-4E06-B7C06D046F1D}"/>
              </a:ext>
            </a:extLst>
          </p:cNvPr>
          <p:cNvCxnSpPr>
            <a:cxnSpLocks/>
          </p:cNvCxnSpPr>
          <p:nvPr/>
        </p:nvCxnSpPr>
        <p:spPr>
          <a:xfrm>
            <a:off x="5723182" y="4281408"/>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44" name="图片 343">
            <a:extLst>
              <a:ext uri="{FF2B5EF4-FFF2-40B4-BE49-F238E27FC236}">
                <a16:creationId xmlns:a16="http://schemas.microsoft.com/office/drawing/2014/main" id="{268AA920-57A8-F89A-58AC-B248CBABCD8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50425" y="4912063"/>
            <a:ext cx="576000" cy="576000"/>
          </a:xfrm>
          <a:prstGeom prst="rect">
            <a:avLst/>
          </a:prstGeom>
        </p:spPr>
      </p:pic>
      <p:pic>
        <p:nvPicPr>
          <p:cNvPr id="339" name="图片 338">
            <a:extLst>
              <a:ext uri="{FF2B5EF4-FFF2-40B4-BE49-F238E27FC236}">
                <a16:creationId xmlns:a16="http://schemas.microsoft.com/office/drawing/2014/main" id="{18987A87-F327-C1C3-0879-1C1E7ED9AB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17697" y="4735382"/>
            <a:ext cx="258664" cy="258664"/>
          </a:xfrm>
          <a:prstGeom prst="rect">
            <a:avLst/>
          </a:prstGeom>
        </p:spPr>
      </p:pic>
      <p:cxnSp>
        <p:nvCxnSpPr>
          <p:cNvPr id="347" name="直接箭头连接符 346">
            <a:extLst>
              <a:ext uri="{FF2B5EF4-FFF2-40B4-BE49-F238E27FC236}">
                <a16:creationId xmlns:a16="http://schemas.microsoft.com/office/drawing/2014/main" id="{A31C5D77-7636-B563-A56D-F23EB724EC96}"/>
              </a:ext>
            </a:extLst>
          </p:cNvPr>
          <p:cNvCxnSpPr>
            <a:cxnSpLocks/>
          </p:cNvCxnSpPr>
          <p:nvPr/>
        </p:nvCxnSpPr>
        <p:spPr>
          <a:xfrm>
            <a:off x="2344616" y="5196721"/>
            <a:ext cx="64247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52" name="矩形: 圆角 351">
            <a:extLst>
              <a:ext uri="{FF2B5EF4-FFF2-40B4-BE49-F238E27FC236}">
                <a16:creationId xmlns:a16="http://schemas.microsoft.com/office/drawing/2014/main" id="{7AEB2D79-9F13-C634-0621-BE321E089BA5}"/>
              </a:ext>
            </a:extLst>
          </p:cNvPr>
          <p:cNvSpPr/>
          <p:nvPr/>
        </p:nvSpPr>
        <p:spPr>
          <a:xfrm>
            <a:off x="133984" y="6124667"/>
            <a:ext cx="3940583" cy="695864"/>
          </a:xfrm>
          <a:prstGeom prst="roundRect">
            <a:avLst/>
          </a:prstGeom>
          <a:solidFill>
            <a:srgbClr val="A9D1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文本框 352">
            <a:extLst>
              <a:ext uri="{FF2B5EF4-FFF2-40B4-BE49-F238E27FC236}">
                <a16:creationId xmlns:a16="http://schemas.microsoft.com/office/drawing/2014/main" id="{E0E805FC-933D-7818-05EC-3291E80C6A70}"/>
              </a:ext>
            </a:extLst>
          </p:cNvPr>
          <p:cNvSpPr txBox="1"/>
          <p:nvPr/>
        </p:nvSpPr>
        <p:spPr>
          <a:xfrm>
            <a:off x="150131" y="6091602"/>
            <a:ext cx="3350452" cy="954107"/>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Instruction: </a:t>
            </a:r>
            <a:r>
              <a:rPr lang="en-US" altLang="zh-CN" sz="1400" i="1" dirty="0">
                <a:latin typeface="Times New Roman" panose="02020603050405020304" pitchFamily="18" charset="0"/>
                <a:cs typeface="Times New Roman" panose="02020603050405020304" pitchFamily="18" charset="0"/>
              </a:rPr>
              <a:t>User prompt from the LLM.</a:t>
            </a:r>
          </a:p>
          <a:p>
            <a:r>
              <a:rPr lang="en-US" altLang="zh-CN" sz="1400" b="1" i="1" dirty="0">
                <a:latin typeface="Times New Roman" panose="02020603050405020304" pitchFamily="18" charset="0"/>
                <a:cs typeface="Times New Roman" panose="02020603050405020304" pitchFamily="18" charset="0"/>
              </a:rPr>
              <a:t>Input : U</a:t>
            </a:r>
            <a:r>
              <a:rPr lang="en-US" altLang="zh-CN" sz="1400" i="1" dirty="0">
                <a:latin typeface="Times New Roman" panose="02020603050405020304" pitchFamily="18" charset="0"/>
                <a:cs typeface="Times New Roman" panose="02020603050405020304" pitchFamily="18" charset="0"/>
              </a:rPr>
              <a:t>ser content from the input LLM.</a:t>
            </a:r>
          </a:p>
          <a:p>
            <a:r>
              <a:rPr lang="en-US" altLang="zh-CN" sz="1400" b="1" i="1" dirty="0">
                <a:latin typeface="Times New Roman" panose="02020603050405020304" pitchFamily="18" charset="0"/>
                <a:cs typeface="Times New Roman" panose="02020603050405020304" pitchFamily="18" charset="0"/>
              </a:rPr>
              <a:t>Output: </a:t>
            </a:r>
            <a:r>
              <a:rPr lang="en-US" altLang="zh-CN" sz="1400" i="1" dirty="0">
                <a:latin typeface="Times New Roman" panose="02020603050405020304" pitchFamily="18" charset="0"/>
                <a:cs typeface="Times New Roman" panose="02020603050405020304" pitchFamily="18" charset="0"/>
              </a:rPr>
              <a:t>Text attribute graph with </a:t>
            </a:r>
            <a:r>
              <a:rPr lang="en-US" altLang="zh-CN" sz="1400" dirty="0">
                <a:latin typeface="Times New Roman" panose="02020603050405020304" pitchFamily="18" charset="0"/>
                <a:cs typeface="Times New Roman" panose="02020603050405020304" pitchFamily="18" charset="0"/>
              </a:rPr>
              <a:t>illusory </a:t>
            </a:r>
            <a:r>
              <a:rPr lang="en-US" altLang="zh-CN" sz="1400" i="1" dirty="0">
                <a:latin typeface="Times New Roman" panose="02020603050405020304" pitchFamily="18" charset="0"/>
                <a:cs typeface="Times New Roman" panose="02020603050405020304" pitchFamily="18" charset="0"/>
              </a:rPr>
              <a:t>prompts.</a:t>
            </a:r>
          </a:p>
        </p:txBody>
      </p:sp>
      <p:pic>
        <p:nvPicPr>
          <p:cNvPr id="354" name="图片 353">
            <a:extLst>
              <a:ext uri="{FF2B5EF4-FFF2-40B4-BE49-F238E27FC236}">
                <a16:creationId xmlns:a16="http://schemas.microsoft.com/office/drawing/2014/main" id="{A2C28C33-6754-DBD5-9F12-AE7DD2C984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4425" y="4621462"/>
            <a:ext cx="892473" cy="957600"/>
          </a:xfrm>
          <a:prstGeom prst="rect">
            <a:avLst/>
          </a:prstGeom>
        </p:spPr>
      </p:pic>
      <p:sp>
        <p:nvSpPr>
          <p:cNvPr id="355" name="文本框 354">
            <a:extLst>
              <a:ext uri="{FF2B5EF4-FFF2-40B4-BE49-F238E27FC236}">
                <a16:creationId xmlns:a16="http://schemas.microsoft.com/office/drawing/2014/main" id="{952B0DAF-F4FB-C7DF-1075-5BBEB6B1C7F8}"/>
              </a:ext>
            </a:extLst>
          </p:cNvPr>
          <p:cNvSpPr txBox="1"/>
          <p:nvPr/>
        </p:nvSpPr>
        <p:spPr>
          <a:xfrm>
            <a:off x="4308657" y="5649000"/>
            <a:ext cx="1316386"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cxnSp>
        <p:nvCxnSpPr>
          <p:cNvPr id="356" name="直接箭头连接符 355">
            <a:extLst>
              <a:ext uri="{FF2B5EF4-FFF2-40B4-BE49-F238E27FC236}">
                <a16:creationId xmlns:a16="http://schemas.microsoft.com/office/drawing/2014/main" id="{33561923-7A0A-24E1-76B0-D99FAF584BA4}"/>
              </a:ext>
            </a:extLst>
          </p:cNvPr>
          <p:cNvCxnSpPr>
            <a:cxnSpLocks/>
          </p:cNvCxnSpPr>
          <p:nvPr/>
        </p:nvCxnSpPr>
        <p:spPr>
          <a:xfrm>
            <a:off x="3950449" y="5186876"/>
            <a:ext cx="54207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8" name="连接符: 曲线 357">
            <a:extLst>
              <a:ext uri="{FF2B5EF4-FFF2-40B4-BE49-F238E27FC236}">
                <a16:creationId xmlns:a16="http://schemas.microsoft.com/office/drawing/2014/main" id="{E88F345B-3F1E-B462-A289-A593D7B28FDF}"/>
              </a:ext>
            </a:extLst>
          </p:cNvPr>
          <p:cNvCxnSpPr>
            <a:cxnSpLocks/>
          </p:cNvCxnSpPr>
          <p:nvPr/>
        </p:nvCxnSpPr>
        <p:spPr>
          <a:xfrm rot="5400000">
            <a:off x="2332653" y="5335699"/>
            <a:ext cx="805294" cy="741248"/>
          </a:xfrm>
          <a:prstGeom prst="curvedConnector3">
            <a:avLst>
              <a:gd name="adj1" fmla="val 42752"/>
            </a:avLst>
          </a:prstGeom>
          <a:ln>
            <a:solidFill>
              <a:schemeClr val="accent6">
                <a:lumMod val="75000"/>
              </a:schemeClr>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椭圆 29">
            <a:extLst>
              <a:ext uri="{FF2B5EF4-FFF2-40B4-BE49-F238E27FC236}">
                <a16:creationId xmlns:a16="http://schemas.microsoft.com/office/drawing/2014/main" id="{560C9937-93DE-54B3-1B03-CE7EEB8BE0E0}"/>
              </a:ext>
            </a:extLst>
          </p:cNvPr>
          <p:cNvSpPr/>
          <p:nvPr/>
        </p:nvSpPr>
        <p:spPr>
          <a:xfrm>
            <a:off x="3033645" y="509923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1" name="椭圆 30">
            <a:extLst>
              <a:ext uri="{FF2B5EF4-FFF2-40B4-BE49-F238E27FC236}">
                <a16:creationId xmlns:a16="http://schemas.microsoft.com/office/drawing/2014/main" id="{DC1DB02A-3FDC-ABAF-40D3-B83F5C4054D5}"/>
              </a:ext>
            </a:extLst>
          </p:cNvPr>
          <p:cNvSpPr/>
          <p:nvPr/>
        </p:nvSpPr>
        <p:spPr>
          <a:xfrm>
            <a:off x="3404069" y="548390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3" name="椭圆 32">
            <a:extLst>
              <a:ext uri="{FF2B5EF4-FFF2-40B4-BE49-F238E27FC236}">
                <a16:creationId xmlns:a16="http://schemas.microsoft.com/office/drawing/2014/main" id="{7FCCC88B-B2A5-CC36-F9E6-B5F4A9E73B18}"/>
              </a:ext>
            </a:extLst>
          </p:cNvPr>
          <p:cNvSpPr/>
          <p:nvPr/>
        </p:nvSpPr>
        <p:spPr>
          <a:xfrm>
            <a:off x="3445870" y="458699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A8355468-D112-9626-AD05-BF7C10E84D1B}"/>
              </a:ext>
            </a:extLst>
          </p:cNvPr>
          <p:cNvSpPr/>
          <p:nvPr/>
        </p:nvSpPr>
        <p:spPr>
          <a:xfrm>
            <a:off x="3533393" y="5062450"/>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7" name="椭圆 36">
            <a:extLst>
              <a:ext uri="{FF2B5EF4-FFF2-40B4-BE49-F238E27FC236}">
                <a16:creationId xmlns:a16="http://schemas.microsoft.com/office/drawing/2014/main" id="{3F14FE06-B179-3E9C-3616-E5E6AA65C8E6}"/>
              </a:ext>
            </a:extLst>
          </p:cNvPr>
          <p:cNvSpPr/>
          <p:nvPr/>
        </p:nvSpPr>
        <p:spPr>
          <a:xfrm>
            <a:off x="3834987" y="533038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0" name="椭圆 39">
            <a:extLst>
              <a:ext uri="{FF2B5EF4-FFF2-40B4-BE49-F238E27FC236}">
                <a16:creationId xmlns:a16="http://schemas.microsoft.com/office/drawing/2014/main" id="{FEA8DBED-FEED-67B1-7203-A76D182AF7F1}"/>
              </a:ext>
            </a:extLst>
          </p:cNvPr>
          <p:cNvSpPr/>
          <p:nvPr/>
        </p:nvSpPr>
        <p:spPr>
          <a:xfrm>
            <a:off x="3828280" y="4778609"/>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 name="直接连接符 291">
            <a:extLst>
              <a:ext uri="{FF2B5EF4-FFF2-40B4-BE49-F238E27FC236}">
                <a16:creationId xmlns:a16="http://schemas.microsoft.com/office/drawing/2014/main" id="{45AA2CF6-4B8D-6351-77B6-F2FAAD5B8CC6}"/>
              </a:ext>
            </a:extLst>
          </p:cNvPr>
          <p:cNvCxnSpPr>
            <a:cxnSpLocks/>
            <a:stCxn id="30" idx="7"/>
            <a:endCxn id="33" idx="2"/>
          </p:cNvCxnSpPr>
          <p:nvPr/>
        </p:nvCxnSpPr>
        <p:spPr>
          <a:xfrm flipV="1">
            <a:off x="3143402" y="465486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 name="直接连接符 296">
            <a:extLst>
              <a:ext uri="{FF2B5EF4-FFF2-40B4-BE49-F238E27FC236}">
                <a16:creationId xmlns:a16="http://schemas.microsoft.com/office/drawing/2014/main" id="{3B764765-9C65-F186-2E73-E713FD0E797B}"/>
              </a:ext>
            </a:extLst>
          </p:cNvPr>
          <p:cNvCxnSpPr>
            <a:cxnSpLocks/>
            <a:stCxn id="31" idx="1"/>
            <a:endCxn id="30" idx="5"/>
          </p:cNvCxnSpPr>
          <p:nvPr/>
        </p:nvCxnSpPr>
        <p:spPr>
          <a:xfrm flipH="1" flipV="1">
            <a:off x="3143402" y="521508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5" name="直接连接符 297">
            <a:extLst>
              <a:ext uri="{FF2B5EF4-FFF2-40B4-BE49-F238E27FC236}">
                <a16:creationId xmlns:a16="http://schemas.microsoft.com/office/drawing/2014/main" id="{99FB5C35-A9B7-3F33-CCBA-FCD8E0D075CA}"/>
              </a:ext>
            </a:extLst>
          </p:cNvPr>
          <p:cNvCxnSpPr>
            <a:cxnSpLocks/>
            <a:stCxn id="31" idx="7"/>
            <a:endCxn id="34" idx="4"/>
          </p:cNvCxnSpPr>
          <p:nvPr/>
        </p:nvCxnSpPr>
        <p:spPr>
          <a:xfrm flipV="1">
            <a:off x="3513826" y="519818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6" name="直接连接符 302">
            <a:extLst>
              <a:ext uri="{FF2B5EF4-FFF2-40B4-BE49-F238E27FC236}">
                <a16:creationId xmlns:a16="http://schemas.microsoft.com/office/drawing/2014/main" id="{E8017150-02A9-FA1D-004B-E23BDDDA0D49}"/>
              </a:ext>
            </a:extLst>
          </p:cNvPr>
          <p:cNvCxnSpPr>
            <a:cxnSpLocks/>
            <a:stCxn id="34" idx="7"/>
            <a:endCxn id="40" idx="3"/>
          </p:cNvCxnSpPr>
          <p:nvPr/>
        </p:nvCxnSpPr>
        <p:spPr>
          <a:xfrm flipV="1">
            <a:off x="3643150" y="489446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7" name="直接连接符 305">
            <a:extLst>
              <a:ext uri="{FF2B5EF4-FFF2-40B4-BE49-F238E27FC236}">
                <a16:creationId xmlns:a16="http://schemas.microsoft.com/office/drawing/2014/main" id="{A03FD6D3-B89F-5656-6A5E-03D207C7B318}"/>
              </a:ext>
            </a:extLst>
          </p:cNvPr>
          <p:cNvCxnSpPr>
            <a:cxnSpLocks/>
            <a:stCxn id="37" idx="1"/>
          </p:cNvCxnSpPr>
          <p:nvPr/>
        </p:nvCxnSpPr>
        <p:spPr>
          <a:xfrm flipH="1" flipV="1">
            <a:off x="3646001" y="515303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8" name="直接连接符 308">
            <a:extLst>
              <a:ext uri="{FF2B5EF4-FFF2-40B4-BE49-F238E27FC236}">
                <a16:creationId xmlns:a16="http://schemas.microsoft.com/office/drawing/2014/main" id="{BAE42CE6-9E6E-6AEE-7F80-776EB504D8D5}"/>
              </a:ext>
            </a:extLst>
          </p:cNvPr>
          <p:cNvCxnSpPr>
            <a:cxnSpLocks/>
            <a:stCxn id="37" idx="0"/>
            <a:endCxn id="40" idx="4"/>
          </p:cNvCxnSpPr>
          <p:nvPr/>
        </p:nvCxnSpPr>
        <p:spPr>
          <a:xfrm flipH="1" flipV="1">
            <a:off x="3892574" y="491434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9" name="图片 48">
            <a:extLst>
              <a:ext uri="{FF2B5EF4-FFF2-40B4-BE49-F238E27FC236}">
                <a16:creationId xmlns:a16="http://schemas.microsoft.com/office/drawing/2014/main" id="{ABB7B5F6-1445-BFA1-9555-2D1919CF03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3187" y="4402008"/>
            <a:ext cx="277200" cy="277200"/>
          </a:xfrm>
          <a:prstGeom prst="rect">
            <a:avLst/>
          </a:prstGeom>
        </p:spPr>
      </p:pic>
      <p:pic>
        <p:nvPicPr>
          <p:cNvPr id="51" name="图片 50">
            <a:extLst>
              <a:ext uri="{FF2B5EF4-FFF2-40B4-BE49-F238E27FC236}">
                <a16:creationId xmlns:a16="http://schemas.microsoft.com/office/drawing/2014/main" id="{D464BC3D-C457-6C62-F40B-BE32682E9B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9151" y="4783204"/>
            <a:ext cx="277200" cy="277200"/>
          </a:xfrm>
          <a:prstGeom prst="rect">
            <a:avLst/>
          </a:prstGeom>
        </p:spPr>
      </p:pic>
      <p:pic>
        <p:nvPicPr>
          <p:cNvPr id="52" name="图片 51">
            <a:extLst>
              <a:ext uri="{FF2B5EF4-FFF2-40B4-BE49-F238E27FC236}">
                <a16:creationId xmlns:a16="http://schemas.microsoft.com/office/drawing/2014/main" id="{107A1DF9-0539-3988-A767-AC5C9B3147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4684" y="5463896"/>
            <a:ext cx="277200" cy="277200"/>
          </a:xfrm>
          <a:prstGeom prst="rect">
            <a:avLst/>
          </a:prstGeom>
        </p:spPr>
      </p:pic>
      <p:pic>
        <p:nvPicPr>
          <p:cNvPr id="54" name="图片 53">
            <a:extLst>
              <a:ext uri="{FF2B5EF4-FFF2-40B4-BE49-F238E27FC236}">
                <a16:creationId xmlns:a16="http://schemas.microsoft.com/office/drawing/2014/main" id="{FBEC39DC-1454-F180-A704-7E08B65126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7668" y="5313541"/>
            <a:ext cx="277200" cy="277200"/>
          </a:xfrm>
          <a:prstGeom prst="rect">
            <a:avLst/>
          </a:prstGeom>
        </p:spPr>
      </p:pic>
      <p:pic>
        <p:nvPicPr>
          <p:cNvPr id="73" name="图片 72" descr="图标&#10;&#10;AI 生成的内容可能不正确。">
            <a:extLst>
              <a:ext uri="{FF2B5EF4-FFF2-40B4-BE49-F238E27FC236}">
                <a16:creationId xmlns:a16="http://schemas.microsoft.com/office/drawing/2014/main" id="{189DC706-0248-BF04-2165-3E2FD854B7A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90892" y="4983684"/>
            <a:ext cx="277200" cy="277200"/>
          </a:xfrm>
          <a:prstGeom prst="rect">
            <a:avLst/>
          </a:prstGeom>
        </p:spPr>
      </p:pic>
      <p:pic>
        <p:nvPicPr>
          <p:cNvPr id="74" name="图片 73" descr="图标&#10;&#10;AI 生成的内容可能不正确。">
            <a:extLst>
              <a:ext uri="{FF2B5EF4-FFF2-40B4-BE49-F238E27FC236}">
                <a16:creationId xmlns:a16="http://schemas.microsoft.com/office/drawing/2014/main" id="{02BBED32-B1D9-AE82-64B9-1F974B5FC1F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2977" y="4502383"/>
            <a:ext cx="277200" cy="277200"/>
          </a:xfrm>
          <a:prstGeom prst="rect">
            <a:avLst/>
          </a:prstGeom>
        </p:spPr>
      </p:pic>
      <p:sp>
        <p:nvSpPr>
          <p:cNvPr id="76" name="文本框 75">
            <a:extLst>
              <a:ext uri="{FF2B5EF4-FFF2-40B4-BE49-F238E27FC236}">
                <a16:creationId xmlns:a16="http://schemas.microsoft.com/office/drawing/2014/main" id="{0528B1C3-081D-A6DF-E1ED-353879CA31DD}"/>
              </a:ext>
            </a:extLst>
          </p:cNvPr>
          <p:cNvSpPr txBox="1"/>
          <p:nvPr/>
        </p:nvSpPr>
        <p:spPr>
          <a:xfrm>
            <a:off x="60655" y="5733108"/>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sp>
        <p:nvSpPr>
          <p:cNvPr id="77" name="文本框 76">
            <a:extLst>
              <a:ext uri="{FF2B5EF4-FFF2-40B4-BE49-F238E27FC236}">
                <a16:creationId xmlns:a16="http://schemas.microsoft.com/office/drawing/2014/main" id="{7FC76736-3D91-74C6-4391-24590A1DD541}"/>
              </a:ext>
            </a:extLst>
          </p:cNvPr>
          <p:cNvSpPr txBox="1"/>
          <p:nvPr/>
        </p:nvSpPr>
        <p:spPr>
          <a:xfrm>
            <a:off x="2572941" y="5645192"/>
            <a:ext cx="1819729"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Text attribute graph</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with</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illusory</a:t>
            </a:r>
            <a:r>
              <a:rPr lang="en-US" altLang="zh-CN" sz="1400" i="1"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prompts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 </a:t>
            </a:r>
            <a:endParaRPr lang="zh-CN" altLang="en-US" sz="1400" dirty="0">
              <a:latin typeface="Times New Roman" panose="02020603050405020304" pitchFamily="18" charset="0"/>
              <a:cs typeface="Times New Roman" panose="02020603050405020304" pitchFamily="18" charset="0"/>
            </a:endParaRPr>
          </a:p>
        </p:txBody>
      </p:sp>
      <p:sp>
        <p:nvSpPr>
          <p:cNvPr id="86" name="文本框 85">
            <a:extLst>
              <a:ext uri="{FF2B5EF4-FFF2-40B4-BE49-F238E27FC236}">
                <a16:creationId xmlns:a16="http://schemas.microsoft.com/office/drawing/2014/main" id="{BAEC5941-6182-26E5-DAE3-F46DD18A66D1}"/>
              </a:ext>
            </a:extLst>
          </p:cNvPr>
          <p:cNvSpPr txBox="1"/>
          <p:nvPr/>
        </p:nvSpPr>
        <p:spPr>
          <a:xfrm>
            <a:off x="3867782" y="4900318"/>
            <a:ext cx="761281"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mislead</a:t>
            </a:r>
          </a:p>
        </p:txBody>
      </p:sp>
      <p:pic>
        <p:nvPicPr>
          <p:cNvPr id="89" name="图片 88" descr="图标&#10;&#10;AI 生成的内容可能不正确。">
            <a:extLst>
              <a:ext uri="{FF2B5EF4-FFF2-40B4-BE49-F238E27FC236}">
                <a16:creationId xmlns:a16="http://schemas.microsoft.com/office/drawing/2014/main" id="{BAF6D1D2-5525-9E4A-7465-EB45590488D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7161" y="3623253"/>
            <a:ext cx="436828" cy="436828"/>
          </a:xfrm>
          <a:prstGeom prst="rect">
            <a:avLst/>
          </a:prstGeom>
        </p:spPr>
      </p:pic>
      <p:cxnSp>
        <p:nvCxnSpPr>
          <p:cNvPr id="67" name="直线连接符 66">
            <a:extLst>
              <a:ext uri="{FF2B5EF4-FFF2-40B4-BE49-F238E27FC236}">
                <a16:creationId xmlns:a16="http://schemas.microsoft.com/office/drawing/2014/main" id="{74C5442E-1CFF-162A-B791-2735FCBD3793}"/>
              </a:ext>
            </a:extLst>
          </p:cNvPr>
          <p:cNvCxnSpPr/>
          <p:nvPr/>
        </p:nvCxnSpPr>
        <p:spPr>
          <a:xfrm>
            <a:off x="6031122" y="5890154"/>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53" name="矩形 52">
            <a:extLst>
              <a:ext uri="{FF2B5EF4-FFF2-40B4-BE49-F238E27FC236}">
                <a16:creationId xmlns:a16="http://schemas.microsoft.com/office/drawing/2014/main" id="{815C05A7-6ACF-61DC-D55B-CF72683A4B57}"/>
              </a:ext>
            </a:extLst>
          </p:cNvPr>
          <p:cNvSpPr/>
          <p:nvPr/>
        </p:nvSpPr>
        <p:spPr>
          <a:xfrm>
            <a:off x="5889044" y="5883559"/>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线连接符 66">
            <a:extLst>
              <a:ext uri="{FF2B5EF4-FFF2-40B4-BE49-F238E27FC236}">
                <a16:creationId xmlns:a16="http://schemas.microsoft.com/office/drawing/2014/main" id="{FD658AB3-61AA-50EB-3894-473371740A73}"/>
              </a:ext>
            </a:extLst>
          </p:cNvPr>
          <p:cNvCxnSpPr/>
          <p:nvPr/>
        </p:nvCxnSpPr>
        <p:spPr>
          <a:xfrm>
            <a:off x="6178114" y="5890184"/>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60" name="直线连接符 66">
            <a:extLst>
              <a:ext uri="{FF2B5EF4-FFF2-40B4-BE49-F238E27FC236}">
                <a16:creationId xmlns:a16="http://schemas.microsoft.com/office/drawing/2014/main" id="{75FF2399-6C59-4914-057C-52E9A1C7E0FD}"/>
              </a:ext>
            </a:extLst>
          </p:cNvPr>
          <p:cNvCxnSpPr/>
          <p:nvPr/>
        </p:nvCxnSpPr>
        <p:spPr>
          <a:xfrm>
            <a:off x="5895518" y="6028117"/>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1" name="直线连接符 66">
            <a:extLst>
              <a:ext uri="{FF2B5EF4-FFF2-40B4-BE49-F238E27FC236}">
                <a16:creationId xmlns:a16="http://schemas.microsoft.com/office/drawing/2014/main" id="{4627B0E5-78B9-362D-4558-A6692CBA4FD8}"/>
              </a:ext>
            </a:extLst>
          </p:cNvPr>
          <p:cNvCxnSpPr/>
          <p:nvPr/>
        </p:nvCxnSpPr>
        <p:spPr>
          <a:xfrm>
            <a:off x="5882368" y="617193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3" name="直线连接符 66">
            <a:extLst>
              <a:ext uri="{FF2B5EF4-FFF2-40B4-BE49-F238E27FC236}">
                <a16:creationId xmlns:a16="http://schemas.microsoft.com/office/drawing/2014/main" id="{C1371F41-810F-5892-3C3C-94FD7CF3B569}"/>
              </a:ext>
            </a:extLst>
          </p:cNvPr>
          <p:cNvCxnSpPr/>
          <p:nvPr/>
        </p:nvCxnSpPr>
        <p:spPr>
          <a:xfrm>
            <a:off x="6034150" y="4503607"/>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65" name="矩形 64">
            <a:extLst>
              <a:ext uri="{FF2B5EF4-FFF2-40B4-BE49-F238E27FC236}">
                <a16:creationId xmlns:a16="http://schemas.microsoft.com/office/drawing/2014/main" id="{8AF2A997-B47C-2C96-030C-542E42F1CF93}"/>
              </a:ext>
            </a:extLst>
          </p:cNvPr>
          <p:cNvSpPr/>
          <p:nvPr/>
        </p:nvSpPr>
        <p:spPr>
          <a:xfrm>
            <a:off x="5897152" y="4497012"/>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直线连接符 66">
            <a:extLst>
              <a:ext uri="{FF2B5EF4-FFF2-40B4-BE49-F238E27FC236}">
                <a16:creationId xmlns:a16="http://schemas.microsoft.com/office/drawing/2014/main" id="{F8F4C907-44DE-DECB-BA56-10A74667DBFB}"/>
              </a:ext>
            </a:extLst>
          </p:cNvPr>
          <p:cNvCxnSpPr/>
          <p:nvPr/>
        </p:nvCxnSpPr>
        <p:spPr>
          <a:xfrm>
            <a:off x="6176718" y="4503637"/>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94" name="直线连接符 66">
            <a:extLst>
              <a:ext uri="{FF2B5EF4-FFF2-40B4-BE49-F238E27FC236}">
                <a16:creationId xmlns:a16="http://schemas.microsoft.com/office/drawing/2014/main" id="{DB1CCA8A-98B6-C282-87CA-A43323C077E2}"/>
              </a:ext>
            </a:extLst>
          </p:cNvPr>
          <p:cNvCxnSpPr/>
          <p:nvPr/>
        </p:nvCxnSpPr>
        <p:spPr>
          <a:xfrm>
            <a:off x="5901086" y="4638013"/>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96" name="直线连接符 66">
            <a:extLst>
              <a:ext uri="{FF2B5EF4-FFF2-40B4-BE49-F238E27FC236}">
                <a16:creationId xmlns:a16="http://schemas.microsoft.com/office/drawing/2014/main" id="{DFD2DAA2-D9AE-60B4-CB07-44CA42922FB5}"/>
              </a:ext>
            </a:extLst>
          </p:cNvPr>
          <p:cNvCxnSpPr/>
          <p:nvPr/>
        </p:nvCxnSpPr>
        <p:spPr>
          <a:xfrm>
            <a:off x="5904596" y="4783967"/>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02" name="矩形 101">
            <a:extLst>
              <a:ext uri="{FF2B5EF4-FFF2-40B4-BE49-F238E27FC236}">
                <a16:creationId xmlns:a16="http://schemas.microsoft.com/office/drawing/2014/main" id="{EF0E753F-1A3A-9197-C0C1-D80D36E70BFA}"/>
              </a:ext>
            </a:extLst>
          </p:cNvPr>
          <p:cNvSpPr/>
          <p:nvPr/>
        </p:nvSpPr>
        <p:spPr>
          <a:xfrm>
            <a:off x="5906261" y="4505761"/>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5" name="矩形 104">
            <a:extLst>
              <a:ext uri="{FF2B5EF4-FFF2-40B4-BE49-F238E27FC236}">
                <a16:creationId xmlns:a16="http://schemas.microsoft.com/office/drawing/2014/main" id="{6D4F07EF-C26B-20E8-BF8E-C30215FAFEF8}"/>
              </a:ext>
            </a:extLst>
          </p:cNvPr>
          <p:cNvSpPr/>
          <p:nvPr/>
        </p:nvSpPr>
        <p:spPr>
          <a:xfrm>
            <a:off x="6193510" y="5449175"/>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矩形 106">
            <a:extLst>
              <a:ext uri="{FF2B5EF4-FFF2-40B4-BE49-F238E27FC236}">
                <a16:creationId xmlns:a16="http://schemas.microsoft.com/office/drawing/2014/main" id="{077FCF36-2AFD-775A-9CD0-1264E3F7EE1C}"/>
              </a:ext>
            </a:extLst>
          </p:cNvPr>
          <p:cNvSpPr/>
          <p:nvPr/>
        </p:nvSpPr>
        <p:spPr>
          <a:xfrm>
            <a:off x="6044077" y="463936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8" name="矩形 107">
            <a:extLst>
              <a:ext uri="{FF2B5EF4-FFF2-40B4-BE49-F238E27FC236}">
                <a16:creationId xmlns:a16="http://schemas.microsoft.com/office/drawing/2014/main" id="{5114CF2C-A4C4-D560-CC10-AE85B07B6746}"/>
              </a:ext>
            </a:extLst>
          </p:cNvPr>
          <p:cNvSpPr/>
          <p:nvPr/>
        </p:nvSpPr>
        <p:spPr>
          <a:xfrm>
            <a:off x="6044246" y="4784004"/>
            <a:ext cx="133200" cy="133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a16="http://schemas.microsoft.com/office/drawing/2014/main" id="{11C37583-F9F2-9CB4-E6C6-EAC153F52047}"/>
              </a:ext>
            </a:extLst>
          </p:cNvPr>
          <p:cNvSpPr/>
          <p:nvPr/>
        </p:nvSpPr>
        <p:spPr>
          <a:xfrm>
            <a:off x="6193510" y="5158709"/>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0" name="矩形 109">
            <a:extLst>
              <a:ext uri="{FF2B5EF4-FFF2-40B4-BE49-F238E27FC236}">
                <a16:creationId xmlns:a16="http://schemas.microsoft.com/office/drawing/2014/main" id="{15E84B86-5B39-99D5-AE4E-A12CD14DE65C}"/>
              </a:ext>
            </a:extLst>
          </p:cNvPr>
          <p:cNvSpPr/>
          <p:nvPr/>
        </p:nvSpPr>
        <p:spPr>
          <a:xfrm>
            <a:off x="5901509" y="5293219"/>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2" name="直线连接符 66">
            <a:extLst>
              <a:ext uri="{FF2B5EF4-FFF2-40B4-BE49-F238E27FC236}">
                <a16:creationId xmlns:a16="http://schemas.microsoft.com/office/drawing/2014/main" id="{CBBB412E-2523-F514-49F4-C20844ECE729}"/>
              </a:ext>
            </a:extLst>
          </p:cNvPr>
          <p:cNvCxnSpPr/>
          <p:nvPr/>
        </p:nvCxnSpPr>
        <p:spPr>
          <a:xfrm>
            <a:off x="6034150" y="5157651"/>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133" name="矩形 132">
            <a:extLst>
              <a:ext uri="{FF2B5EF4-FFF2-40B4-BE49-F238E27FC236}">
                <a16:creationId xmlns:a16="http://schemas.microsoft.com/office/drawing/2014/main" id="{B668B04F-8149-C298-B720-53F1E9A9D5FD}"/>
              </a:ext>
            </a:extLst>
          </p:cNvPr>
          <p:cNvSpPr/>
          <p:nvPr/>
        </p:nvSpPr>
        <p:spPr>
          <a:xfrm>
            <a:off x="5897152" y="5151056"/>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线连接符 66">
            <a:extLst>
              <a:ext uri="{FF2B5EF4-FFF2-40B4-BE49-F238E27FC236}">
                <a16:creationId xmlns:a16="http://schemas.microsoft.com/office/drawing/2014/main" id="{A60453A1-18DF-0193-AE98-62CC2EBC96DD}"/>
              </a:ext>
            </a:extLst>
          </p:cNvPr>
          <p:cNvCxnSpPr/>
          <p:nvPr/>
        </p:nvCxnSpPr>
        <p:spPr>
          <a:xfrm>
            <a:off x="6196382" y="5158951"/>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135" name="直线连接符 66">
            <a:extLst>
              <a:ext uri="{FF2B5EF4-FFF2-40B4-BE49-F238E27FC236}">
                <a16:creationId xmlns:a16="http://schemas.microsoft.com/office/drawing/2014/main" id="{E774C65F-2C34-39AD-7010-8188570FFB1D}"/>
              </a:ext>
            </a:extLst>
          </p:cNvPr>
          <p:cNvCxnSpPr/>
          <p:nvPr/>
        </p:nvCxnSpPr>
        <p:spPr>
          <a:xfrm>
            <a:off x="5903911" y="529118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137" name="直线连接符 66">
            <a:extLst>
              <a:ext uri="{FF2B5EF4-FFF2-40B4-BE49-F238E27FC236}">
                <a16:creationId xmlns:a16="http://schemas.microsoft.com/office/drawing/2014/main" id="{55A37200-4641-B4C4-340E-F56A39B99EF1}"/>
              </a:ext>
            </a:extLst>
          </p:cNvPr>
          <p:cNvCxnSpPr/>
          <p:nvPr/>
        </p:nvCxnSpPr>
        <p:spPr>
          <a:xfrm>
            <a:off x="5896498" y="5438489"/>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38" name="矩形 137">
            <a:extLst>
              <a:ext uri="{FF2B5EF4-FFF2-40B4-BE49-F238E27FC236}">
                <a16:creationId xmlns:a16="http://schemas.microsoft.com/office/drawing/2014/main" id="{D86722DF-5077-420E-9F03-63049FBA87F6}"/>
              </a:ext>
            </a:extLst>
          </p:cNvPr>
          <p:cNvSpPr/>
          <p:nvPr/>
        </p:nvSpPr>
        <p:spPr>
          <a:xfrm>
            <a:off x="6041571" y="5891135"/>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9" name="矩形 138">
            <a:extLst>
              <a:ext uri="{FF2B5EF4-FFF2-40B4-BE49-F238E27FC236}">
                <a16:creationId xmlns:a16="http://schemas.microsoft.com/office/drawing/2014/main" id="{0D87F819-7EE3-98C8-5D03-DA136A858EF3}"/>
              </a:ext>
            </a:extLst>
          </p:cNvPr>
          <p:cNvSpPr/>
          <p:nvPr/>
        </p:nvSpPr>
        <p:spPr>
          <a:xfrm>
            <a:off x="6179331" y="6029028"/>
            <a:ext cx="133200" cy="133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0" name="矩形 139">
            <a:extLst>
              <a:ext uri="{FF2B5EF4-FFF2-40B4-BE49-F238E27FC236}">
                <a16:creationId xmlns:a16="http://schemas.microsoft.com/office/drawing/2014/main" id="{5D1BA009-DE49-ABDF-FDEC-CA4B1A15DFD4}"/>
              </a:ext>
            </a:extLst>
          </p:cNvPr>
          <p:cNvSpPr/>
          <p:nvPr/>
        </p:nvSpPr>
        <p:spPr>
          <a:xfrm>
            <a:off x="5897085" y="6180695"/>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42" name="连接符: 曲线 141">
            <a:extLst>
              <a:ext uri="{FF2B5EF4-FFF2-40B4-BE49-F238E27FC236}">
                <a16:creationId xmlns:a16="http://schemas.microsoft.com/office/drawing/2014/main" id="{A90396EC-6FFB-3F38-1BBC-F2BEE0791164}"/>
              </a:ext>
            </a:extLst>
          </p:cNvPr>
          <p:cNvCxnSpPr>
            <a:cxnSpLocks/>
            <a:stCxn id="354" idx="3"/>
            <a:endCxn id="102" idx="1"/>
          </p:cNvCxnSpPr>
          <p:nvPr/>
        </p:nvCxnSpPr>
        <p:spPr>
          <a:xfrm flipV="1">
            <a:off x="5376898" y="4568761"/>
            <a:ext cx="529363" cy="531501"/>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4" name="连接符: 曲线 143">
            <a:extLst>
              <a:ext uri="{FF2B5EF4-FFF2-40B4-BE49-F238E27FC236}">
                <a16:creationId xmlns:a16="http://schemas.microsoft.com/office/drawing/2014/main" id="{DD46D1DB-707B-D222-6E5E-F97CBCF39A7B}"/>
              </a:ext>
            </a:extLst>
          </p:cNvPr>
          <p:cNvCxnSpPr>
            <a:cxnSpLocks/>
            <a:stCxn id="354" idx="3"/>
            <a:endCxn id="53" idx="1"/>
          </p:cNvCxnSpPr>
          <p:nvPr/>
        </p:nvCxnSpPr>
        <p:spPr>
          <a:xfrm>
            <a:off x="5376898" y="5100262"/>
            <a:ext cx="512146" cy="999297"/>
          </a:xfrm>
          <a:prstGeom prst="curvedConnector3">
            <a:avLst>
              <a:gd name="adj1" fmla="val 50000"/>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72" name="直接箭头连接符 171">
            <a:extLst>
              <a:ext uri="{FF2B5EF4-FFF2-40B4-BE49-F238E27FC236}">
                <a16:creationId xmlns:a16="http://schemas.microsoft.com/office/drawing/2014/main" id="{A21F83C9-E364-B8A0-6F4B-E29BE568FD85}"/>
              </a:ext>
            </a:extLst>
          </p:cNvPr>
          <p:cNvCxnSpPr>
            <a:cxnSpLocks/>
          </p:cNvCxnSpPr>
          <p:nvPr/>
        </p:nvCxnSpPr>
        <p:spPr>
          <a:xfrm>
            <a:off x="6404424" y="4742045"/>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4" name="文本框 173">
                <a:extLst>
                  <a:ext uri="{FF2B5EF4-FFF2-40B4-BE49-F238E27FC236}">
                    <a16:creationId xmlns:a16="http://schemas.microsoft.com/office/drawing/2014/main" id="{00C983AB-C6F5-52AA-BF81-4C74D03EB855}"/>
                  </a:ext>
                </a:extLst>
              </p:cNvPr>
              <p:cNvSpPr txBox="1"/>
              <p:nvPr/>
            </p:nvSpPr>
            <p:spPr>
              <a:xfrm>
                <a:off x="6017677" y="4912796"/>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174" name="文本框 173">
                <a:extLst>
                  <a:ext uri="{FF2B5EF4-FFF2-40B4-BE49-F238E27FC236}">
                    <a16:creationId xmlns:a16="http://schemas.microsoft.com/office/drawing/2014/main" id="{00C983AB-C6F5-52AA-BF81-4C74D03EB855}"/>
                  </a:ext>
                </a:extLst>
              </p:cNvPr>
              <p:cNvSpPr txBox="1">
                <a:spLocks noRot="1" noChangeAspect="1" noMove="1" noResize="1" noEditPoints="1" noAdjustHandles="1" noChangeArrowheads="1" noChangeShapeType="1" noTextEdit="1"/>
              </p:cNvSpPr>
              <p:nvPr/>
            </p:nvSpPr>
            <p:spPr>
              <a:xfrm>
                <a:off x="6017677" y="4912796"/>
                <a:ext cx="213776" cy="232949"/>
              </a:xfrm>
              <a:prstGeom prst="rect">
                <a:avLst/>
              </a:prstGeom>
              <a:blipFill>
                <a:blip r:embed="rId12"/>
                <a:stretch>
                  <a:fillRect l="-17143" r="-5714"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5" name="文本框 174">
                <a:extLst>
                  <a:ext uri="{FF2B5EF4-FFF2-40B4-BE49-F238E27FC236}">
                    <a16:creationId xmlns:a16="http://schemas.microsoft.com/office/drawing/2014/main" id="{2A013EF3-2ACE-D3C2-A6E7-8EF96A357BF5}"/>
                  </a:ext>
                </a:extLst>
              </p:cNvPr>
              <p:cNvSpPr txBox="1"/>
              <p:nvPr/>
            </p:nvSpPr>
            <p:spPr>
              <a:xfrm>
                <a:off x="6007845" y="5614038"/>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175" name="文本框 174">
                <a:extLst>
                  <a:ext uri="{FF2B5EF4-FFF2-40B4-BE49-F238E27FC236}">
                    <a16:creationId xmlns:a16="http://schemas.microsoft.com/office/drawing/2014/main" id="{2A013EF3-2ACE-D3C2-A6E7-8EF96A357BF5}"/>
                  </a:ext>
                </a:extLst>
              </p:cNvPr>
              <p:cNvSpPr txBox="1">
                <a:spLocks noRot="1" noChangeAspect="1" noMove="1" noResize="1" noEditPoints="1" noAdjustHandles="1" noChangeArrowheads="1" noChangeShapeType="1" noTextEdit="1"/>
              </p:cNvSpPr>
              <p:nvPr/>
            </p:nvSpPr>
            <p:spPr>
              <a:xfrm>
                <a:off x="6007845" y="5614038"/>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6" name="文本框 175">
                <a:extLst>
                  <a:ext uri="{FF2B5EF4-FFF2-40B4-BE49-F238E27FC236}">
                    <a16:creationId xmlns:a16="http://schemas.microsoft.com/office/drawing/2014/main" id="{17F0DE33-CFC3-834E-D7D9-0C462AF310D3}"/>
                  </a:ext>
                </a:extLst>
              </p:cNvPr>
              <p:cNvSpPr txBox="1"/>
              <p:nvPr/>
            </p:nvSpPr>
            <p:spPr>
              <a:xfrm>
                <a:off x="6007845" y="6299426"/>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176" name="文本框 175">
                <a:extLst>
                  <a:ext uri="{FF2B5EF4-FFF2-40B4-BE49-F238E27FC236}">
                    <a16:creationId xmlns:a16="http://schemas.microsoft.com/office/drawing/2014/main" id="{17F0DE33-CFC3-834E-D7D9-0C462AF310D3}"/>
                  </a:ext>
                </a:extLst>
              </p:cNvPr>
              <p:cNvSpPr txBox="1">
                <a:spLocks noRot="1" noChangeAspect="1" noMove="1" noResize="1" noEditPoints="1" noAdjustHandles="1" noChangeArrowheads="1" noChangeShapeType="1" noTextEdit="1"/>
              </p:cNvSpPr>
              <p:nvPr/>
            </p:nvSpPr>
            <p:spPr>
              <a:xfrm>
                <a:off x="6007845" y="6299426"/>
                <a:ext cx="207173" cy="215444"/>
              </a:xfrm>
              <a:prstGeom prst="rect">
                <a:avLst/>
              </a:prstGeom>
              <a:blipFill>
                <a:blip r:embed="rId14"/>
                <a:stretch>
                  <a:fillRect l="-17647" b="-8333"/>
                </a:stretch>
              </a:blipFill>
            </p:spPr>
            <p:txBody>
              <a:bodyPr/>
              <a:lstStyle/>
              <a:p>
                <a:r>
                  <a:rPr lang="zh-CN" altLang="en-US">
                    <a:noFill/>
                  </a:rPr>
                  <a:t> </a:t>
                </a:r>
              </a:p>
            </p:txBody>
          </p:sp>
        </mc:Fallback>
      </mc:AlternateContent>
      <p:cxnSp>
        <p:nvCxnSpPr>
          <p:cNvPr id="183" name="连接符: 曲线 182">
            <a:extLst>
              <a:ext uri="{FF2B5EF4-FFF2-40B4-BE49-F238E27FC236}">
                <a16:creationId xmlns:a16="http://schemas.microsoft.com/office/drawing/2014/main" id="{A29009BF-EBD8-B211-15AA-6EC595730EC9}"/>
              </a:ext>
            </a:extLst>
          </p:cNvPr>
          <p:cNvCxnSpPr>
            <a:cxnSpLocks/>
            <a:stCxn id="354" idx="3"/>
            <a:endCxn id="133" idx="1"/>
          </p:cNvCxnSpPr>
          <p:nvPr/>
        </p:nvCxnSpPr>
        <p:spPr>
          <a:xfrm>
            <a:off x="5376898" y="5100262"/>
            <a:ext cx="520254" cy="266794"/>
          </a:xfrm>
          <a:prstGeom prst="curvedConnector3">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sp>
        <p:nvSpPr>
          <p:cNvPr id="186" name="矩形 185">
            <a:extLst>
              <a:ext uri="{FF2B5EF4-FFF2-40B4-BE49-F238E27FC236}">
                <a16:creationId xmlns:a16="http://schemas.microsoft.com/office/drawing/2014/main" id="{72D60FD3-B465-1B96-FA4D-953112C5E628}"/>
              </a:ext>
            </a:extLst>
          </p:cNvPr>
          <p:cNvSpPr/>
          <p:nvPr/>
        </p:nvSpPr>
        <p:spPr>
          <a:xfrm>
            <a:off x="5805190" y="4427564"/>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文本框 187">
            <a:extLst>
              <a:ext uri="{FF2B5EF4-FFF2-40B4-BE49-F238E27FC236}">
                <a16:creationId xmlns:a16="http://schemas.microsoft.com/office/drawing/2014/main" id="{CFCE2BE8-AAC2-4234-64FE-D942BD8C7EAF}"/>
              </a:ext>
            </a:extLst>
          </p:cNvPr>
          <p:cNvSpPr txBox="1"/>
          <p:nvPr/>
        </p:nvSpPr>
        <p:spPr>
          <a:xfrm>
            <a:off x="5123675" y="6512753"/>
            <a:ext cx="1797934"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191" name="文本框 190">
            <a:extLst>
              <a:ext uri="{FF2B5EF4-FFF2-40B4-BE49-F238E27FC236}">
                <a16:creationId xmlns:a16="http://schemas.microsoft.com/office/drawing/2014/main" id="{45ECC3A6-7EF5-71BC-D344-1711EC7971C9}"/>
              </a:ext>
            </a:extLst>
          </p:cNvPr>
          <p:cNvSpPr txBox="1"/>
          <p:nvPr/>
        </p:nvSpPr>
        <p:spPr>
          <a:xfrm>
            <a:off x="6288408" y="4279042"/>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192" name="直接箭头连接符 191">
            <a:extLst>
              <a:ext uri="{FF2B5EF4-FFF2-40B4-BE49-F238E27FC236}">
                <a16:creationId xmlns:a16="http://schemas.microsoft.com/office/drawing/2014/main" id="{EDF3232B-ECE2-0A8E-AD45-A0E0575601A2}"/>
              </a:ext>
            </a:extLst>
          </p:cNvPr>
          <p:cNvCxnSpPr>
            <a:cxnSpLocks/>
          </p:cNvCxnSpPr>
          <p:nvPr/>
        </p:nvCxnSpPr>
        <p:spPr>
          <a:xfrm>
            <a:off x="6419954" y="5395890"/>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193" name="直接箭头连接符 192">
            <a:extLst>
              <a:ext uri="{FF2B5EF4-FFF2-40B4-BE49-F238E27FC236}">
                <a16:creationId xmlns:a16="http://schemas.microsoft.com/office/drawing/2014/main" id="{63CCC473-F953-2065-3A12-47194E07B56A}"/>
              </a:ext>
            </a:extLst>
          </p:cNvPr>
          <p:cNvCxnSpPr>
            <a:cxnSpLocks/>
          </p:cNvCxnSpPr>
          <p:nvPr/>
        </p:nvCxnSpPr>
        <p:spPr>
          <a:xfrm>
            <a:off x="6418017" y="6123477"/>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194" name="文本框 193">
            <a:extLst>
              <a:ext uri="{FF2B5EF4-FFF2-40B4-BE49-F238E27FC236}">
                <a16:creationId xmlns:a16="http://schemas.microsoft.com/office/drawing/2014/main" id="{2AB393B7-5D9D-432A-D926-058A6A6A8A76}"/>
              </a:ext>
            </a:extLst>
          </p:cNvPr>
          <p:cNvSpPr txBox="1"/>
          <p:nvPr/>
        </p:nvSpPr>
        <p:spPr>
          <a:xfrm>
            <a:off x="6288813" y="4911774"/>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196" name="文本框 195">
            <a:extLst>
              <a:ext uri="{FF2B5EF4-FFF2-40B4-BE49-F238E27FC236}">
                <a16:creationId xmlns:a16="http://schemas.microsoft.com/office/drawing/2014/main" id="{4059DB48-11D9-7A38-0096-573815A00007}"/>
              </a:ext>
            </a:extLst>
          </p:cNvPr>
          <p:cNvSpPr txBox="1"/>
          <p:nvPr/>
        </p:nvSpPr>
        <p:spPr>
          <a:xfrm>
            <a:off x="6288813" y="5643467"/>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203" name="矩形: 圆角 202">
            <a:extLst>
              <a:ext uri="{FF2B5EF4-FFF2-40B4-BE49-F238E27FC236}">
                <a16:creationId xmlns:a16="http://schemas.microsoft.com/office/drawing/2014/main" id="{B995AF2E-0F7C-0ADC-3638-B5EB114E8CC6}"/>
              </a:ext>
            </a:extLst>
          </p:cNvPr>
          <p:cNvSpPr/>
          <p:nvPr/>
        </p:nvSpPr>
        <p:spPr>
          <a:xfrm>
            <a:off x="6851333" y="4649344"/>
            <a:ext cx="462116" cy="1749845"/>
          </a:xfrm>
          <a:prstGeom prst="roundRect">
            <a:avLst/>
          </a:prstGeom>
          <a:solidFill>
            <a:srgbClr val="C5E0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7" name="文本框 216">
            <a:extLst>
              <a:ext uri="{FF2B5EF4-FFF2-40B4-BE49-F238E27FC236}">
                <a16:creationId xmlns:a16="http://schemas.microsoft.com/office/drawing/2014/main" id="{DE4BD8A6-6665-81B9-8358-8D3C63F14A8F}"/>
              </a:ext>
            </a:extLst>
          </p:cNvPr>
          <p:cNvSpPr txBox="1"/>
          <p:nvPr/>
        </p:nvSpPr>
        <p:spPr>
          <a:xfrm rot="5400000">
            <a:off x="6359519" y="5381754"/>
            <a:ext cx="1493843"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Misguided output </a:t>
            </a:r>
            <a:endParaRPr lang="zh-CN" altLang="en-US" sz="1400" dirty="0">
              <a:latin typeface="Times New Roman" panose="02020603050405020304" pitchFamily="18" charset="0"/>
              <a:cs typeface="Times New Roman" panose="02020603050405020304" pitchFamily="18" charset="0"/>
            </a:endParaRPr>
          </a:p>
        </p:txBody>
      </p:sp>
      <p:sp>
        <p:nvSpPr>
          <p:cNvPr id="220" name="文本框 219">
            <a:extLst>
              <a:ext uri="{FF2B5EF4-FFF2-40B4-BE49-F238E27FC236}">
                <a16:creationId xmlns:a16="http://schemas.microsoft.com/office/drawing/2014/main" id="{16C4D729-3630-11D9-DC58-4B901B793717}"/>
              </a:ext>
            </a:extLst>
          </p:cNvPr>
          <p:cNvSpPr txBox="1"/>
          <p:nvPr/>
        </p:nvSpPr>
        <p:spPr>
          <a:xfrm>
            <a:off x="1561168" y="5524300"/>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224" name="椭圆 223">
            <a:extLst>
              <a:ext uri="{FF2B5EF4-FFF2-40B4-BE49-F238E27FC236}">
                <a16:creationId xmlns:a16="http://schemas.microsoft.com/office/drawing/2014/main" id="{D8EE3971-9897-2ED2-BD90-16342FB184E0}"/>
              </a:ext>
            </a:extLst>
          </p:cNvPr>
          <p:cNvSpPr/>
          <p:nvPr/>
        </p:nvSpPr>
        <p:spPr>
          <a:xfrm>
            <a:off x="7586529" y="1438749"/>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5" name="椭圆 224">
            <a:extLst>
              <a:ext uri="{FF2B5EF4-FFF2-40B4-BE49-F238E27FC236}">
                <a16:creationId xmlns:a16="http://schemas.microsoft.com/office/drawing/2014/main" id="{4538B72C-1FFC-E035-0E3D-0E7B7AA061C8}"/>
              </a:ext>
            </a:extLst>
          </p:cNvPr>
          <p:cNvSpPr/>
          <p:nvPr/>
        </p:nvSpPr>
        <p:spPr>
          <a:xfrm>
            <a:off x="7956953" y="1823425"/>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6" name="椭圆 225">
            <a:extLst>
              <a:ext uri="{FF2B5EF4-FFF2-40B4-BE49-F238E27FC236}">
                <a16:creationId xmlns:a16="http://schemas.microsoft.com/office/drawing/2014/main" id="{71FA7397-DA5C-2779-5091-66B1176AFE07}"/>
              </a:ext>
            </a:extLst>
          </p:cNvPr>
          <p:cNvSpPr/>
          <p:nvPr/>
        </p:nvSpPr>
        <p:spPr>
          <a:xfrm>
            <a:off x="7998754" y="926516"/>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37" name="椭圆 236">
            <a:extLst>
              <a:ext uri="{FF2B5EF4-FFF2-40B4-BE49-F238E27FC236}">
                <a16:creationId xmlns:a16="http://schemas.microsoft.com/office/drawing/2014/main" id="{5AC7086F-628E-4602-7588-1EEFCB638449}"/>
              </a:ext>
            </a:extLst>
          </p:cNvPr>
          <p:cNvSpPr/>
          <p:nvPr/>
        </p:nvSpPr>
        <p:spPr>
          <a:xfrm>
            <a:off x="8086277" y="140196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39" name="椭圆 238">
            <a:extLst>
              <a:ext uri="{FF2B5EF4-FFF2-40B4-BE49-F238E27FC236}">
                <a16:creationId xmlns:a16="http://schemas.microsoft.com/office/drawing/2014/main" id="{0D8DC799-FF6A-7D4F-2EF9-77BF5456624E}"/>
              </a:ext>
            </a:extLst>
          </p:cNvPr>
          <p:cNvSpPr/>
          <p:nvPr/>
        </p:nvSpPr>
        <p:spPr>
          <a:xfrm>
            <a:off x="8387871" y="166990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1" name="椭圆 240">
            <a:extLst>
              <a:ext uri="{FF2B5EF4-FFF2-40B4-BE49-F238E27FC236}">
                <a16:creationId xmlns:a16="http://schemas.microsoft.com/office/drawing/2014/main" id="{44F80DC7-9647-0843-F651-DCE4F0C4DE32}"/>
              </a:ext>
            </a:extLst>
          </p:cNvPr>
          <p:cNvSpPr/>
          <p:nvPr/>
        </p:nvSpPr>
        <p:spPr>
          <a:xfrm>
            <a:off x="8381164" y="111812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42" name="直接连接符 241">
            <a:extLst>
              <a:ext uri="{FF2B5EF4-FFF2-40B4-BE49-F238E27FC236}">
                <a16:creationId xmlns:a16="http://schemas.microsoft.com/office/drawing/2014/main" id="{3FC656DB-3626-6842-D1E4-476C80410A39}"/>
              </a:ext>
            </a:extLst>
          </p:cNvPr>
          <p:cNvCxnSpPr>
            <a:cxnSpLocks/>
            <a:stCxn id="237" idx="0"/>
            <a:endCxn id="226" idx="4"/>
          </p:cNvCxnSpPr>
          <p:nvPr/>
        </p:nvCxnSpPr>
        <p:spPr>
          <a:xfrm flipH="1" flipV="1">
            <a:off x="8063048" y="1062247"/>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44" name="直接连接符 243">
            <a:extLst>
              <a:ext uri="{FF2B5EF4-FFF2-40B4-BE49-F238E27FC236}">
                <a16:creationId xmlns:a16="http://schemas.microsoft.com/office/drawing/2014/main" id="{3FAFAAE0-CC25-4C50-D646-E84D285F428C}"/>
              </a:ext>
            </a:extLst>
          </p:cNvPr>
          <p:cNvCxnSpPr>
            <a:cxnSpLocks/>
            <a:stCxn id="224" idx="7"/>
            <a:endCxn id="226" idx="2"/>
          </p:cNvCxnSpPr>
          <p:nvPr/>
        </p:nvCxnSpPr>
        <p:spPr>
          <a:xfrm flipV="1">
            <a:off x="7696286" y="994382"/>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45" name="直接连接符 244">
            <a:extLst>
              <a:ext uri="{FF2B5EF4-FFF2-40B4-BE49-F238E27FC236}">
                <a16:creationId xmlns:a16="http://schemas.microsoft.com/office/drawing/2014/main" id="{4825D113-D5D9-BB0E-3833-B3B502ACF1B7}"/>
              </a:ext>
            </a:extLst>
          </p:cNvPr>
          <p:cNvCxnSpPr>
            <a:cxnSpLocks/>
            <a:stCxn id="225" idx="1"/>
            <a:endCxn id="224" idx="5"/>
          </p:cNvCxnSpPr>
          <p:nvPr/>
        </p:nvCxnSpPr>
        <p:spPr>
          <a:xfrm flipH="1" flipV="1">
            <a:off x="7696286" y="1554603"/>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46" name="直接连接符 245">
            <a:extLst>
              <a:ext uri="{FF2B5EF4-FFF2-40B4-BE49-F238E27FC236}">
                <a16:creationId xmlns:a16="http://schemas.microsoft.com/office/drawing/2014/main" id="{974CC0C8-47E1-68A3-14EC-822A08E9A79C}"/>
              </a:ext>
            </a:extLst>
          </p:cNvPr>
          <p:cNvCxnSpPr>
            <a:cxnSpLocks/>
            <a:stCxn id="225" idx="7"/>
            <a:endCxn id="237" idx="4"/>
          </p:cNvCxnSpPr>
          <p:nvPr/>
        </p:nvCxnSpPr>
        <p:spPr>
          <a:xfrm flipV="1">
            <a:off x="8066710" y="1537699"/>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247" name="直接连接符 246">
            <a:extLst>
              <a:ext uri="{FF2B5EF4-FFF2-40B4-BE49-F238E27FC236}">
                <a16:creationId xmlns:a16="http://schemas.microsoft.com/office/drawing/2014/main" id="{CF7CCE9F-2328-92AF-C996-C60FD33855D1}"/>
              </a:ext>
            </a:extLst>
          </p:cNvPr>
          <p:cNvCxnSpPr>
            <a:cxnSpLocks/>
            <a:stCxn id="237" idx="7"/>
            <a:endCxn id="241" idx="3"/>
          </p:cNvCxnSpPr>
          <p:nvPr/>
        </p:nvCxnSpPr>
        <p:spPr>
          <a:xfrm flipV="1">
            <a:off x="8196034" y="1233981"/>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248" name="直接连接符 247">
            <a:extLst>
              <a:ext uri="{FF2B5EF4-FFF2-40B4-BE49-F238E27FC236}">
                <a16:creationId xmlns:a16="http://schemas.microsoft.com/office/drawing/2014/main" id="{47413DCD-1120-0397-898F-BBEE3BFC8A04}"/>
              </a:ext>
            </a:extLst>
          </p:cNvPr>
          <p:cNvCxnSpPr>
            <a:cxnSpLocks/>
            <a:stCxn id="239" idx="1"/>
          </p:cNvCxnSpPr>
          <p:nvPr/>
        </p:nvCxnSpPr>
        <p:spPr>
          <a:xfrm flipH="1" flipV="1">
            <a:off x="8198885" y="1492553"/>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249" name="直接连接符 248">
            <a:extLst>
              <a:ext uri="{FF2B5EF4-FFF2-40B4-BE49-F238E27FC236}">
                <a16:creationId xmlns:a16="http://schemas.microsoft.com/office/drawing/2014/main" id="{FD9A141F-D0D5-2003-B62C-E9170540CE1D}"/>
              </a:ext>
            </a:extLst>
          </p:cNvPr>
          <p:cNvCxnSpPr>
            <a:cxnSpLocks/>
            <a:stCxn id="239" idx="0"/>
            <a:endCxn id="241" idx="4"/>
          </p:cNvCxnSpPr>
          <p:nvPr/>
        </p:nvCxnSpPr>
        <p:spPr>
          <a:xfrm flipH="1" flipV="1">
            <a:off x="8445458" y="1253858"/>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250" name="图片 249">
            <a:extLst>
              <a:ext uri="{FF2B5EF4-FFF2-40B4-BE49-F238E27FC236}">
                <a16:creationId xmlns:a16="http://schemas.microsoft.com/office/drawing/2014/main" id="{3C0C9861-D301-94B7-3377-1D2C2D8AC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6071" y="741526"/>
            <a:ext cx="277200" cy="277200"/>
          </a:xfrm>
          <a:prstGeom prst="rect">
            <a:avLst/>
          </a:prstGeom>
        </p:spPr>
      </p:pic>
      <p:pic>
        <p:nvPicPr>
          <p:cNvPr id="251" name="图片 250">
            <a:extLst>
              <a:ext uri="{FF2B5EF4-FFF2-40B4-BE49-F238E27FC236}">
                <a16:creationId xmlns:a16="http://schemas.microsoft.com/office/drawing/2014/main" id="{8620BD21-59A0-E921-6066-E9E7EBC846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7725" y="1322252"/>
            <a:ext cx="277200" cy="277200"/>
          </a:xfrm>
          <a:prstGeom prst="rect">
            <a:avLst/>
          </a:prstGeom>
        </p:spPr>
      </p:pic>
      <p:pic>
        <p:nvPicPr>
          <p:cNvPr id="252" name="图片 251">
            <a:extLst>
              <a:ext uri="{FF2B5EF4-FFF2-40B4-BE49-F238E27FC236}">
                <a16:creationId xmlns:a16="http://schemas.microsoft.com/office/drawing/2014/main" id="{0436BF32-EED1-9075-AD79-934469B4F4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2035" y="1122722"/>
            <a:ext cx="277200" cy="277200"/>
          </a:xfrm>
          <a:prstGeom prst="rect">
            <a:avLst/>
          </a:prstGeom>
        </p:spPr>
      </p:pic>
      <p:pic>
        <p:nvPicPr>
          <p:cNvPr id="253" name="图片 252">
            <a:extLst>
              <a:ext uri="{FF2B5EF4-FFF2-40B4-BE49-F238E27FC236}">
                <a16:creationId xmlns:a16="http://schemas.microsoft.com/office/drawing/2014/main" id="{CF1D2A35-39BB-3999-A971-E584AEB4D0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7568" y="1803414"/>
            <a:ext cx="277200" cy="277200"/>
          </a:xfrm>
          <a:prstGeom prst="rect">
            <a:avLst/>
          </a:prstGeom>
        </p:spPr>
      </p:pic>
      <p:pic>
        <p:nvPicPr>
          <p:cNvPr id="254" name="图片 253">
            <a:extLst>
              <a:ext uri="{FF2B5EF4-FFF2-40B4-BE49-F238E27FC236}">
                <a16:creationId xmlns:a16="http://schemas.microsoft.com/office/drawing/2014/main" id="{DD94BB8A-6DB3-A215-9F4F-7481A33988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8803" y="859577"/>
            <a:ext cx="277200" cy="277200"/>
          </a:xfrm>
          <a:prstGeom prst="rect">
            <a:avLst/>
          </a:prstGeom>
        </p:spPr>
      </p:pic>
      <p:pic>
        <p:nvPicPr>
          <p:cNvPr id="255" name="图片 254">
            <a:extLst>
              <a:ext uri="{FF2B5EF4-FFF2-40B4-BE49-F238E27FC236}">
                <a16:creationId xmlns:a16="http://schemas.microsoft.com/office/drawing/2014/main" id="{C240609D-24C5-268D-03AC-8064072169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0552" y="1653059"/>
            <a:ext cx="277200" cy="277200"/>
          </a:xfrm>
          <a:prstGeom prst="rect">
            <a:avLst/>
          </a:prstGeom>
        </p:spPr>
      </p:pic>
      <p:sp>
        <p:nvSpPr>
          <p:cNvPr id="359" name="文本框 358">
            <a:extLst>
              <a:ext uri="{FF2B5EF4-FFF2-40B4-BE49-F238E27FC236}">
                <a16:creationId xmlns:a16="http://schemas.microsoft.com/office/drawing/2014/main" id="{A8F7EE17-5CE2-E8F6-C419-E67DFA18C993}"/>
              </a:ext>
            </a:extLst>
          </p:cNvPr>
          <p:cNvSpPr txBox="1"/>
          <p:nvPr/>
        </p:nvSpPr>
        <p:spPr>
          <a:xfrm>
            <a:off x="7981623" y="157444"/>
            <a:ext cx="3645598"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1) Homologous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360" name="图片 359">
            <a:extLst>
              <a:ext uri="{FF2B5EF4-FFF2-40B4-BE49-F238E27FC236}">
                <a16:creationId xmlns:a16="http://schemas.microsoft.com/office/drawing/2014/main" id="{87250327-8651-C4B7-3A3B-2C071490C63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14744" y="1112783"/>
            <a:ext cx="576000" cy="576000"/>
          </a:xfrm>
          <a:prstGeom prst="rect">
            <a:avLst/>
          </a:prstGeom>
        </p:spPr>
      </p:pic>
      <p:sp>
        <p:nvSpPr>
          <p:cNvPr id="365" name="文本框 364">
            <a:extLst>
              <a:ext uri="{FF2B5EF4-FFF2-40B4-BE49-F238E27FC236}">
                <a16:creationId xmlns:a16="http://schemas.microsoft.com/office/drawing/2014/main" id="{65D81D8F-3695-4824-3641-6CC2D5ADAA07}"/>
              </a:ext>
            </a:extLst>
          </p:cNvPr>
          <p:cNvSpPr txBox="1"/>
          <p:nvPr/>
        </p:nvSpPr>
        <p:spPr>
          <a:xfrm>
            <a:off x="7386918" y="2014669"/>
            <a:ext cx="1471878"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Homologous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366" name="直接箭头连接符 365">
            <a:extLst>
              <a:ext uri="{FF2B5EF4-FFF2-40B4-BE49-F238E27FC236}">
                <a16:creationId xmlns:a16="http://schemas.microsoft.com/office/drawing/2014/main" id="{D433FA43-F1BA-0327-C72A-6D3EDB4C33CB}"/>
              </a:ext>
            </a:extLst>
          </p:cNvPr>
          <p:cNvCxnSpPr>
            <a:cxnSpLocks/>
          </p:cNvCxnSpPr>
          <p:nvPr/>
        </p:nvCxnSpPr>
        <p:spPr>
          <a:xfrm>
            <a:off x="8460073" y="1464827"/>
            <a:ext cx="3177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4" name="文本框 373">
            <a:extLst>
              <a:ext uri="{FF2B5EF4-FFF2-40B4-BE49-F238E27FC236}">
                <a16:creationId xmlns:a16="http://schemas.microsoft.com/office/drawing/2014/main" id="{373A5727-C76D-17B9-2DFC-4716383129D4}"/>
              </a:ext>
            </a:extLst>
          </p:cNvPr>
          <p:cNvSpPr txBox="1"/>
          <p:nvPr/>
        </p:nvSpPr>
        <p:spPr>
          <a:xfrm>
            <a:off x="8611643" y="17395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375" name="文本框 374">
            <a:extLst>
              <a:ext uri="{FF2B5EF4-FFF2-40B4-BE49-F238E27FC236}">
                <a16:creationId xmlns:a16="http://schemas.microsoft.com/office/drawing/2014/main" id="{78B8BEBE-96A7-5152-1A1A-41A6D4F12A85}"/>
              </a:ext>
            </a:extLst>
          </p:cNvPr>
          <p:cNvSpPr txBox="1"/>
          <p:nvPr/>
        </p:nvSpPr>
        <p:spPr>
          <a:xfrm>
            <a:off x="9605830" y="1772713"/>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cxnSp>
        <p:nvCxnSpPr>
          <p:cNvPr id="377" name="直线连接符 66">
            <a:extLst>
              <a:ext uri="{FF2B5EF4-FFF2-40B4-BE49-F238E27FC236}">
                <a16:creationId xmlns:a16="http://schemas.microsoft.com/office/drawing/2014/main" id="{A70A4E6F-01CA-F8DC-F659-9B3D6E5587E4}"/>
              </a:ext>
            </a:extLst>
          </p:cNvPr>
          <p:cNvCxnSpPr/>
          <p:nvPr/>
        </p:nvCxnSpPr>
        <p:spPr>
          <a:xfrm>
            <a:off x="10917066" y="192246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78" name="矩形 377">
            <a:extLst>
              <a:ext uri="{FF2B5EF4-FFF2-40B4-BE49-F238E27FC236}">
                <a16:creationId xmlns:a16="http://schemas.microsoft.com/office/drawing/2014/main" id="{1E3447B7-1CEC-C239-EFA2-8B2948078AA0}"/>
              </a:ext>
            </a:extLst>
          </p:cNvPr>
          <p:cNvSpPr/>
          <p:nvPr/>
        </p:nvSpPr>
        <p:spPr>
          <a:xfrm>
            <a:off x="10774988" y="191587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9" name="直线连接符 66">
            <a:extLst>
              <a:ext uri="{FF2B5EF4-FFF2-40B4-BE49-F238E27FC236}">
                <a16:creationId xmlns:a16="http://schemas.microsoft.com/office/drawing/2014/main" id="{C319846F-402A-BCE7-8E1D-1C6FBFC3E2F4}"/>
              </a:ext>
            </a:extLst>
          </p:cNvPr>
          <p:cNvCxnSpPr/>
          <p:nvPr/>
        </p:nvCxnSpPr>
        <p:spPr>
          <a:xfrm>
            <a:off x="11064058" y="192249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0" name="直线连接符 66">
            <a:extLst>
              <a:ext uri="{FF2B5EF4-FFF2-40B4-BE49-F238E27FC236}">
                <a16:creationId xmlns:a16="http://schemas.microsoft.com/office/drawing/2014/main" id="{698281C8-448C-160C-1F4A-2A0F135B8989}"/>
              </a:ext>
            </a:extLst>
          </p:cNvPr>
          <p:cNvCxnSpPr/>
          <p:nvPr/>
        </p:nvCxnSpPr>
        <p:spPr>
          <a:xfrm>
            <a:off x="10781462" y="206043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1" name="直线连接符 66">
            <a:extLst>
              <a:ext uri="{FF2B5EF4-FFF2-40B4-BE49-F238E27FC236}">
                <a16:creationId xmlns:a16="http://schemas.microsoft.com/office/drawing/2014/main" id="{6D935FDA-2FCB-AAB0-409B-B1381A98061B}"/>
              </a:ext>
            </a:extLst>
          </p:cNvPr>
          <p:cNvCxnSpPr/>
          <p:nvPr/>
        </p:nvCxnSpPr>
        <p:spPr>
          <a:xfrm>
            <a:off x="10768312" y="220424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2" name="直线连接符 66">
            <a:extLst>
              <a:ext uri="{FF2B5EF4-FFF2-40B4-BE49-F238E27FC236}">
                <a16:creationId xmlns:a16="http://schemas.microsoft.com/office/drawing/2014/main" id="{4547505B-FDB1-AEC3-8DAB-CA84EEC100DF}"/>
              </a:ext>
            </a:extLst>
          </p:cNvPr>
          <p:cNvCxnSpPr/>
          <p:nvPr/>
        </p:nvCxnSpPr>
        <p:spPr>
          <a:xfrm>
            <a:off x="10920094" y="53592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83" name="矩形 382">
            <a:extLst>
              <a:ext uri="{FF2B5EF4-FFF2-40B4-BE49-F238E27FC236}">
                <a16:creationId xmlns:a16="http://schemas.microsoft.com/office/drawing/2014/main" id="{FFC673A6-8BEF-E8E5-9CE7-26528628CB68}"/>
              </a:ext>
            </a:extLst>
          </p:cNvPr>
          <p:cNvSpPr/>
          <p:nvPr/>
        </p:nvSpPr>
        <p:spPr>
          <a:xfrm>
            <a:off x="10783096" y="52932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4" name="直线连接符 66">
            <a:extLst>
              <a:ext uri="{FF2B5EF4-FFF2-40B4-BE49-F238E27FC236}">
                <a16:creationId xmlns:a16="http://schemas.microsoft.com/office/drawing/2014/main" id="{80D244C2-6CD2-2072-4158-091C1105F4C0}"/>
              </a:ext>
            </a:extLst>
          </p:cNvPr>
          <p:cNvCxnSpPr/>
          <p:nvPr/>
        </p:nvCxnSpPr>
        <p:spPr>
          <a:xfrm>
            <a:off x="11062662" y="53595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5" name="直线连接符 66">
            <a:extLst>
              <a:ext uri="{FF2B5EF4-FFF2-40B4-BE49-F238E27FC236}">
                <a16:creationId xmlns:a16="http://schemas.microsoft.com/office/drawing/2014/main" id="{79D5DF3A-4A79-E810-9F5C-7829502EFDC2}"/>
              </a:ext>
            </a:extLst>
          </p:cNvPr>
          <p:cNvCxnSpPr/>
          <p:nvPr/>
        </p:nvCxnSpPr>
        <p:spPr>
          <a:xfrm>
            <a:off x="10787030" y="67032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6" name="直线连接符 66">
            <a:extLst>
              <a:ext uri="{FF2B5EF4-FFF2-40B4-BE49-F238E27FC236}">
                <a16:creationId xmlns:a16="http://schemas.microsoft.com/office/drawing/2014/main" id="{B680D5B5-6D7B-D9BE-700B-07A23A71F425}"/>
              </a:ext>
            </a:extLst>
          </p:cNvPr>
          <p:cNvCxnSpPr/>
          <p:nvPr/>
        </p:nvCxnSpPr>
        <p:spPr>
          <a:xfrm>
            <a:off x="10790540" y="81628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87" name="矩形 386">
            <a:extLst>
              <a:ext uri="{FF2B5EF4-FFF2-40B4-BE49-F238E27FC236}">
                <a16:creationId xmlns:a16="http://schemas.microsoft.com/office/drawing/2014/main" id="{31BBE306-1843-5204-9E42-3F4DBD5B336A}"/>
              </a:ext>
            </a:extLst>
          </p:cNvPr>
          <p:cNvSpPr/>
          <p:nvPr/>
        </p:nvSpPr>
        <p:spPr>
          <a:xfrm>
            <a:off x="10792205" y="53807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8" name="矩形 387">
            <a:extLst>
              <a:ext uri="{FF2B5EF4-FFF2-40B4-BE49-F238E27FC236}">
                <a16:creationId xmlns:a16="http://schemas.microsoft.com/office/drawing/2014/main" id="{B8A4B05D-DD56-C805-4AC4-04B2013D0312}"/>
              </a:ext>
            </a:extLst>
          </p:cNvPr>
          <p:cNvSpPr/>
          <p:nvPr/>
        </p:nvSpPr>
        <p:spPr>
          <a:xfrm>
            <a:off x="11079454" y="148149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9" name="矩形 388">
            <a:extLst>
              <a:ext uri="{FF2B5EF4-FFF2-40B4-BE49-F238E27FC236}">
                <a16:creationId xmlns:a16="http://schemas.microsoft.com/office/drawing/2014/main" id="{C4D8F505-3FA1-59BE-7D06-E37B7C3BAFBF}"/>
              </a:ext>
            </a:extLst>
          </p:cNvPr>
          <p:cNvSpPr/>
          <p:nvPr/>
        </p:nvSpPr>
        <p:spPr>
          <a:xfrm>
            <a:off x="10930021" y="68064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0" name="矩形 389">
            <a:extLst>
              <a:ext uri="{FF2B5EF4-FFF2-40B4-BE49-F238E27FC236}">
                <a16:creationId xmlns:a16="http://schemas.microsoft.com/office/drawing/2014/main" id="{6FA14473-3963-D142-6645-B70394BE5693}"/>
              </a:ext>
            </a:extLst>
          </p:cNvPr>
          <p:cNvSpPr/>
          <p:nvPr/>
        </p:nvSpPr>
        <p:spPr>
          <a:xfrm>
            <a:off x="10930190" y="82615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1" name="矩形 390">
            <a:extLst>
              <a:ext uri="{FF2B5EF4-FFF2-40B4-BE49-F238E27FC236}">
                <a16:creationId xmlns:a16="http://schemas.microsoft.com/office/drawing/2014/main" id="{B7700C48-F29E-73C6-5DB7-34AAFCFB5D3F}"/>
              </a:ext>
            </a:extLst>
          </p:cNvPr>
          <p:cNvSpPr/>
          <p:nvPr/>
        </p:nvSpPr>
        <p:spPr>
          <a:xfrm>
            <a:off x="11079454" y="119102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2" name="矩形 391">
            <a:extLst>
              <a:ext uri="{FF2B5EF4-FFF2-40B4-BE49-F238E27FC236}">
                <a16:creationId xmlns:a16="http://schemas.microsoft.com/office/drawing/2014/main" id="{509D2FDA-9624-83FF-8BD0-2822FC5239DE}"/>
              </a:ext>
            </a:extLst>
          </p:cNvPr>
          <p:cNvSpPr/>
          <p:nvPr/>
        </p:nvSpPr>
        <p:spPr>
          <a:xfrm>
            <a:off x="10787453" y="132553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93" name="直线连接符 66">
            <a:extLst>
              <a:ext uri="{FF2B5EF4-FFF2-40B4-BE49-F238E27FC236}">
                <a16:creationId xmlns:a16="http://schemas.microsoft.com/office/drawing/2014/main" id="{078FD618-8EF7-2E1C-2F6F-ECF927A3F984}"/>
              </a:ext>
            </a:extLst>
          </p:cNvPr>
          <p:cNvCxnSpPr/>
          <p:nvPr/>
        </p:nvCxnSpPr>
        <p:spPr>
          <a:xfrm>
            <a:off x="10920094" y="118996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94" name="矩形 393">
            <a:extLst>
              <a:ext uri="{FF2B5EF4-FFF2-40B4-BE49-F238E27FC236}">
                <a16:creationId xmlns:a16="http://schemas.microsoft.com/office/drawing/2014/main" id="{754C6049-CC91-C9A4-6886-34A93BD05E32}"/>
              </a:ext>
            </a:extLst>
          </p:cNvPr>
          <p:cNvSpPr/>
          <p:nvPr/>
        </p:nvSpPr>
        <p:spPr>
          <a:xfrm>
            <a:off x="10783096" y="118337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5" name="直线连接符 66">
            <a:extLst>
              <a:ext uri="{FF2B5EF4-FFF2-40B4-BE49-F238E27FC236}">
                <a16:creationId xmlns:a16="http://schemas.microsoft.com/office/drawing/2014/main" id="{7A4C22A9-E5F1-F5D1-80F9-B9A7379B9723}"/>
              </a:ext>
            </a:extLst>
          </p:cNvPr>
          <p:cNvCxnSpPr/>
          <p:nvPr/>
        </p:nvCxnSpPr>
        <p:spPr>
          <a:xfrm>
            <a:off x="11082326" y="119126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96" name="直线连接符 66">
            <a:extLst>
              <a:ext uri="{FF2B5EF4-FFF2-40B4-BE49-F238E27FC236}">
                <a16:creationId xmlns:a16="http://schemas.microsoft.com/office/drawing/2014/main" id="{482F4B14-DFD0-EF5D-82A4-9DA1898F25DA}"/>
              </a:ext>
            </a:extLst>
          </p:cNvPr>
          <p:cNvCxnSpPr/>
          <p:nvPr/>
        </p:nvCxnSpPr>
        <p:spPr>
          <a:xfrm>
            <a:off x="10789855" y="132350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97" name="直线连接符 66">
            <a:extLst>
              <a:ext uri="{FF2B5EF4-FFF2-40B4-BE49-F238E27FC236}">
                <a16:creationId xmlns:a16="http://schemas.microsoft.com/office/drawing/2014/main" id="{AD30A3DC-954A-864D-B7CF-7CDB157C2B93}"/>
              </a:ext>
            </a:extLst>
          </p:cNvPr>
          <p:cNvCxnSpPr/>
          <p:nvPr/>
        </p:nvCxnSpPr>
        <p:spPr>
          <a:xfrm>
            <a:off x="10782442" y="147080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98" name="矩形 397">
            <a:extLst>
              <a:ext uri="{FF2B5EF4-FFF2-40B4-BE49-F238E27FC236}">
                <a16:creationId xmlns:a16="http://schemas.microsoft.com/office/drawing/2014/main" id="{BC12DF1F-2F37-8C85-BA9A-D02EDA1F2E78}"/>
              </a:ext>
            </a:extLst>
          </p:cNvPr>
          <p:cNvSpPr/>
          <p:nvPr/>
        </p:nvSpPr>
        <p:spPr>
          <a:xfrm>
            <a:off x="10927515" y="192345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9" name="矩形 398">
            <a:extLst>
              <a:ext uri="{FF2B5EF4-FFF2-40B4-BE49-F238E27FC236}">
                <a16:creationId xmlns:a16="http://schemas.microsoft.com/office/drawing/2014/main" id="{0195F1F0-4980-FAE8-37B9-0A12351CD161}"/>
              </a:ext>
            </a:extLst>
          </p:cNvPr>
          <p:cNvSpPr/>
          <p:nvPr/>
        </p:nvSpPr>
        <p:spPr>
          <a:xfrm>
            <a:off x="11074702" y="207077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0" name="矩形 399">
            <a:extLst>
              <a:ext uri="{FF2B5EF4-FFF2-40B4-BE49-F238E27FC236}">
                <a16:creationId xmlns:a16="http://schemas.microsoft.com/office/drawing/2014/main" id="{CB6EBBF3-F10A-D32E-F337-0C214AD05C9B}"/>
              </a:ext>
            </a:extLst>
          </p:cNvPr>
          <p:cNvSpPr/>
          <p:nvPr/>
        </p:nvSpPr>
        <p:spPr>
          <a:xfrm>
            <a:off x="10783029" y="221301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03" name="直接箭头连接符 402">
            <a:extLst>
              <a:ext uri="{FF2B5EF4-FFF2-40B4-BE49-F238E27FC236}">
                <a16:creationId xmlns:a16="http://schemas.microsoft.com/office/drawing/2014/main" id="{6D045A9B-388D-39B0-6D4C-52ED48FBD1A5}"/>
              </a:ext>
            </a:extLst>
          </p:cNvPr>
          <p:cNvCxnSpPr>
            <a:cxnSpLocks/>
          </p:cNvCxnSpPr>
          <p:nvPr/>
        </p:nvCxnSpPr>
        <p:spPr>
          <a:xfrm>
            <a:off x="11290368" y="77436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04" name="文本框 403">
                <a:extLst>
                  <a:ext uri="{FF2B5EF4-FFF2-40B4-BE49-F238E27FC236}">
                    <a16:creationId xmlns:a16="http://schemas.microsoft.com/office/drawing/2014/main" id="{8FF671AD-565A-CD95-E43F-06E0A8741DE6}"/>
                  </a:ext>
                </a:extLst>
              </p:cNvPr>
              <p:cNvSpPr txBox="1"/>
              <p:nvPr/>
            </p:nvSpPr>
            <p:spPr>
              <a:xfrm>
                <a:off x="10903621" y="94511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04" name="文本框 403">
                <a:extLst>
                  <a:ext uri="{FF2B5EF4-FFF2-40B4-BE49-F238E27FC236}">
                    <a16:creationId xmlns:a16="http://schemas.microsoft.com/office/drawing/2014/main" id="{8FF671AD-565A-CD95-E43F-06E0A8741DE6}"/>
                  </a:ext>
                </a:extLst>
              </p:cNvPr>
              <p:cNvSpPr txBox="1">
                <a:spLocks noRot="1" noChangeAspect="1" noMove="1" noResize="1" noEditPoints="1" noAdjustHandles="1" noChangeArrowheads="1" noChangeShapeType="1" noTextEdit="1"/>
              </p:cNvSpPr>
              <p:nvPr/>
            </p:nvSpPr>
            <p:spPr>
              <a:xfrm>
                <a:off x="10903621" y="945111"/>
                <a:ext cx="213776" cy="232949"/>
              </a:xfrm>
              <a:prstGeom prst="rect">
                <a:avLst/>
              </a:prstGeom>
              <a:blipFill>
                <a:blip r:embed="rId15"/>
                <a:stretch>
                  <a:fillRect l="-17143" r="-2857" b="-210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5" name="文本框 404">
                <a:extLst>
                  <a:ext uri="{FF2B5EF4-FFF2-40B4-BE49-F238E27FC236}">
                    <a16:creationId xmlns:a16="http://schemas.microsoft.com/office/drawing/2014/main" id="{AB01FD47-E9F5-D831-F9F3-F0C9DC0CE445}"/>
                  </a:ext>
                </a:extLst>
              </p:cNvPr>
              <p:cNvSpPr txBox="1"/>
              <p:nvPr/>
            </p:nvSpPr>
            <p:spPr>
              <a:xfrm>
                <a:off x="10893789" y="164635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05" name="文本框 404">
                <a:extLst>
                  <a:ext uri="{FF2B5EF4-FFF2-40B4-BE49-F238E27FC236}">
                    <a16:creationId xmlns:a16="http://schemas.microsoft.com/office/drawing/2014/main" id="{AB01FD47-E9F5-D831-F9F3-F0C9DC0CE445}"/>
                  </a:ext>
                </a:extLst>
              </p:cNvPr>
              <p:cNvSpPr txBox="1">
                <a:spLocks noRot="1" noChangeAspect="1" noMove="1" noResize="1" noEditPoints="1" noAdjustHandles="1" noChangeArrowheads="1" noChangeShapeType="1" noTextEdit="1"/>
              </p:cNvSpPr>
              <p:nvPr/>
            </p:nvSpPr>
            <p:spPr>
              <a:xfrm>
                <a:off x="10893789" y="1646353"/>
                <a:ext cx="219867" cy="215444"/>
              </a:xfrm>
              <a:prstGeom prst="rect">
                <a:avLst/>
              </a:prstGeom>
              <a:blipFill>
                <a:blip r:embed="rId16"/>
                <a:stretch>
                  <a:fillRect l="-16667" b="-1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6" name="文本框 405">
                <a:extLst>
                  <a:ext uri="{FF2B5EF4-FFF2-40B4-BE49-F238E27FC236}">
                    <a16:creationId xmlns:a16="http://schemas.microsoft.com/office/drawing/2014/main" id="{A9B22BD0-BC31-A4D6-7C35-B0DD3ECBC314}"/>
                  </a:ext>
                </a:extLst>
              </p:cNvPr>
              <p:cNvSpPr txBox="1"/>
              <p:nvPr/>
            </p:nvSpPr>
            <p:spPr>
              <a:xfrm>
                <a:off x="10893789" y="233174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06" name="文本框 405">
                <a:extLst>
                  <a:ext uri="{FF2B5EF4-FFF2-40B4-BE49-F238E27FC236}">
                    <a16:creationId xmlns:a16="http://schemas.microsoft.com/office/drawing/2014/main" id="{A9B22BD0-BC31-A4D6-7C35-B0DD3ECBC314}"/>
                  </a:ext>
                </a:extLst>
              </p:cNvPr>
              <p:cNvSpPr txBox="1">
                <a:spLocks noRot="1" noChangeAspect="1" noMove="1" noResize="1" noEditPoints="1" noAdjustHandles="1" noChangeArrowheads="1" noChangeShapeType="1" noTextEdit="1"/>
              </p:cNvSpPr>
              <p:nvPr/>
            </p:nvSpPr>
            <p:spPr>
              <a:xfrm>
                <a:off x="10893789" y="2331741"/>
                <a:ext cx="207173" cy="215444"/>
              </a:xfrm>
              <a:prstGeom prst="rect">
                <a:avLst/>
              </a:prstGeom>
              <a:blipFill>
                <a:blip r:embed="rId17"/>
                <a:stretch>
                  <a:fillRect l="-17647" b="-8571"/>
                </a:stretch>
              </a:blipFill>
            </p:spPr>
            <p:txBody>
              <a:bodyPr/>
              <a:lstStyle/>
              <a:p>
                <a:r>
                  <a:rPr lang="zh-CN" altLang="en-US">
                    <a:noFill/>
                  </a:rPr>
                  <a:t> </a:t>
                </a:r>
              </a:p>
            </p:txBody>
          </p:sp>
        </mc:Fallback>
      </mc:AlternateContent>
      <p:sp>
        <p:nvSpPr>
          <p:cNvPr id="408" name="矩形 407">
            <a:extLst>
              <a:ext uri="{FF2B5EF4-FFF2-40B4-BE49-F238E27FC236}">
                <a16:creationId xmlns:a16="http://schemas.microsoft.com/office/drawing/2014/main" id="{DC890D32-4673-0113-52E1-DA58C712B116}"/>
              </a:ext>
            </a:extLst>
          </p:cNvPr>
          <p:cNvSpPr/>
          <p:nvPr/>
        </p:nvSpPr>
        <p:spPr>
          <a:xfrm>
            <a:off x="10691134" y="45987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文本框 408">
            <a:extLst>
              <a:ext uri="{FF2B5EF4-FFF2-40B4-BE49-F238E27FC236}">
                <a16:creationId xmlns:a16="http://schemas.microsoft.com/office/drawing/2014/main" id="{2488A561-977A-049D-CF95-50B7095D7918}"/>
              </a:ext>
            </a:extLst>
          </p:cNvPr>
          <p:cNvSpPr txBox="1"/>
          <p:nvPr/>
        </p:nvSpPr>
        <p:spPr>
          <a:xfrm>
            <a:off x="11174352" y="31135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0" name="直接箭头连接符 409">
            <a:extLst>
              <a:ext uri="{FF2B5EF4-FFF2-40B4-BE49-F238E27FC236}">
                <a16:creationId xmlns:a16="http://schemas.microsoft.com/office/drawing/2014/main" id="{CCF8FB34-50EB-767D-F7F8-E7A10D1C3870}"/>
              </a:ext>
            </a:extLst>
          </p:cNvPr>
          <p:cNvCxnSpPr>
            <a:cxnSpLocks/>
          </p:cNvCxnSpPr>
          <p:nvPr/>
        </p:nvCxnSpPr>
        <p:spPr>
          <a:xfrm>
            <a:off x="11305898" y="142820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11" name="直接箭头连接符 410">
            <a:extLst>
              <a:ext uri="{FF2B5EF4-FFF2-40B4-BE49-F238E27FC236}">
                <a16:creationId xmlns:a16="http://schemas.microsoft.com/office/drawing/2014/main" id="{673FBCAB-2E94-609C-1A42-2842EF361AB8}"/>
              </a:ext>
            </a:extLst>
          </p:cNvPr>
          <p:cNvCxnSpPr>
            <a:cxnSpLocks/>
          </p:cNvCxnSpPr>
          <p:nvPr/>
        </p:nvCxnSpPr>
        <p:spPr>
          <a:xfrm>
            <a:off x="11303961" y="215579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12" name="文本框 411">
            <a:extLst>
              <a:ext uri="{FF2B5EF4-FFF2-40B4-BE49-F238E27FC236}">
                <a16:creationId xmlns:a16="http://schemas.microsoft.com/office/drawing/2014/main" id="{D14F6B38-60F5-04D0-CB0C-8C05B48D0C44}"/>
              </a:ext>
            </a:extLst>
          </p:cNvPr>
          <p:cNvSpPr txBox="1"/>
          <p:nvPr/>
        </p:nvSpPr>
        <p:spPr>
          <a:xfrm>
            <a:off x="11184184" y="95351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13" name="文本框 412">
            <a:extLst>
              <a:ext uri="{FF2B5EF4-FFF2-40B4-BE49-F238E27FC236}">
                <a16:creationId xmlns:a16="http://schemas.microsoft.com/office/drawing/2014/main" id="{91581D94-0883-BD37-72B5-26505B9593EF}"/>
              </a:ext>
            </a:extLst>
          </p:cNvPr>
          <p:cNvSpPr txBox="1"/>
          <p:nvPr/>
        </p:nvSpPr>
        <p:spPr>
          <a:xfrm>
            <a:off x="11184184" y="166635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8" name="直接箭头连接符 417">
            <a:extLst>
              <a:ext uri="{FF2B5EF4-FFF2-40B4-BE49-F238E27FC236}">
                <a16:creationId xmlns:a16="http://schemas.microsoft.com/office/drawing/2014/main" id="{1BCB865D-E3E8-37B1-1467-80DE93D0BE49}"/>
              </a:ext>
            </a:extLst>
          </p:cNvPr>
          <p:cNvCxnSpPr>
            <a:cxnSpLocks/>
          </p:cNvCxnSpPr>
          <p:nvPr/>
        </p:nvCxnSpPr>
        <p:spPr>
          <a:xfrm>
            <a:off x="9389867" y="1457690"/>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9" name="直接箭头连接符 418">
            <a:extLst>
              <a:ext uri="{FF2B5EF4-FFF2-40B4-BE49-F238E27FC236}">
                <a16:creationId xmlns:a16="http://schemas.microsoft.com/office/drawing/2014/main" id="{D8B55892-1651-D0DE-DA7D-721539AA930B}"/>
              </a:ext>
            </a:extLst>
          </p:cNvPr>
          <p:cNvCxnSpPr>
            <a:cxnSpLocks/>
          </p:cNvCxnSpPr>
          <p:nvPr/>
        </p:nvCxnSpPr>
        <p:spPr>
          <a:xfrm>
            <a:off x="10447704" y="1390074"/>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20" name="左大括号 419">
            <a:extLst>
              <a:ext uri="{FF2B5EF4-FFF2-40B4-BE49-F238E27FC236}">
                <a16:creationId xmlns:a16="http://schemas.microsoft.com/office/drawing/2014/main" id="{BE5E546C-02BE-883E-FC39-B6D8EFD591A4}"/>
              </a:ext>
            </a:extLst>
          </p:cNvPr>
          <p:cNvSpPr/>
          <p:nvPr/>
        </p:nvSpPr>
        <p:spPr>
          <a:xfrm>
            <a:off x="11771329" y="525360"/>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1" name="图片 420">
            <a:extLst>
              <a:ext uri="{FF2B5EF4-FFF2-40B4-BE49-F238E27FC236}">
                <a16:creationId xmlns:a16="http://schemas.microsoft.com/office/drawing/2014/main" id="{A9A7E4CB-DD9A-3320-C01E-D9BFA20F7C0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56019" y="534045"/>
            <a:ext cx="167978" cy="167978"/>
          </a:xfrm>
          <a:prstGeom prst="rect">
            <a:avLst/>
          </a:prstGeom>
        </p:spPr>
      </p:pic>
      <p:pic>
        <p:nvPicPr>
          <p:cNvPr id="422" name="图片 421">
            <a:extLst>
              <a:ext uri="{FF2B5EF4-FFF2-40B4-BE49-F238E27FC236}">
                <a16:creationId xmlns:a16="http://schemas.microsoft.com/office/drawing/2014/main" id="{A4AC21A4-9870-F8C8-4991-5AC2025994E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54222" y="797987"/>
            <a:ext cx="193305" cy="193305"/>
          </a:xfrm>
          <a:prstGeom prst="rect">
            <a:avLst/>
          </a:prstGeom>
        </p:spPr>
      </p:pic>
      <p:sp>
        <p:nvSpPr>
          <p:cNvPr id="425" name="左大括号 424">
            <a:extLst>
              <a:ext uri="{FF2B5EF4-FFF2-40B4-BE49-F238E27FC236}">
                <a16:creationId xmlns:a16="http://schemas.microsoft.com/office/drawing/2014/main" id="{8ACCDAFB-5283-C8BB-6363-86F342FD6E08}"/>
              </a:ext>
            </a:extLst>
          </p:cNvPr>
          <p:cNvSpPr/>
          <p:nvPr/>
        </p:nvSpPr>
        <p:spPr>
          <a:xfrm>
            <a:off x="11789259" y="1171017"/>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6" name="图片 425">
            <a:extLst>
              <a:ext uri="{FF2B5EF4-FFF2-40B4-BE49-F238E27FC236}">
                <a16:creationId xmlns:a16="http://schemas.microsoft.com/office/drawing/2014/main" id="{25667D55-4905-B04D-6F22-484CF709D2B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3949" y="1179702"/>
            <a:ext cx="167978" cy="167978"/>
          </a:xfrm>
          <a:prstGeom prst="rect">
            <a:avLst/>
          </a:prstGeom>
        </p:spPr>
      </p:pic>
      <p:pic>
        <p:nvPicPr>
          <p:cNvPr id="427" name="图片 426">
            <a:extLst>
              <a:ext uri="{FF2B5EF4-FFF2-40B4-BE49-F238E27FC236}">
                <a16:creationId xmlns:a16="http://schemas.microsoft.com/office/drawing/2014/main" id="{1D5F73A5-FD47-082A-CAD5-E35B40DE69A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1443644"/>
            <a:ext cx="193305" cy="193305"/>
          </a:xfrm>
          <a:prstGeom prst="rect">
            <a:avLst/>
          </a:prstGeom>
        </p:spPr>
      </p:pic>
      <p:sp>
        <p:nvSpPr>
          <p:cNvPr id="428" name="左大括号 427">
            <a:extLst>
              <a:ext uri="{FF2B5EF4-FFF2-40B4-BE49-F238E27FC236}">
                <a16:creationId xmlns:a16="http://schemas.microsoft.com/office/drawing/2014/main" id="{1A9A0C99-B1E0-D22B-BA3D-1A4195ADB60E}"/>
              </a:ext>
            </a:extLst>
          </p:cNvPr>
          <p:cNvSpPr/>
          <p:nvPr/>
        </p:nvSpPr>
        <p:spPr>
          <a:xfrm>
            <a:off x="11787561" y="1908742"/>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9" name="图片 428">
            <a:extLst>
              <a:ext uri="{FF2B5EF4-FFF2-40B4-BE49-F238E27FC236}">
                <a16:creationId xmlns:a16="http://schemas.microsoft.com/office/drawing/2014/main" id="{0EB2ED8A-884E-392C-A152-1A5ECD1C8BD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2251" y="1917427"/>
            <a:ext cx="167978" cy="167978"/>
          </a:xfrm>
          <a:prstGeom prst="rect">
            <a:avLst/>
          </a:prstGeom>
        </p:spPr>
      </p:pic>
      <p:pic>
        <p:nvPicPr>
          <p:cNvPr id="430" name="图片 429">
            <a:extLst>
              <a:ext uri="{FF2B5EF4-FFF2-40B4-BE49-F238E27FC236}">
                <a16:creationId xmlns:a16="http://schemas.microsoft.com/office/drawing/2014/main" id="{1455FE2A-BBAA-C6AA-522B-FD665A34406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0454" y="2181369"/>
            <a:ext cx="193305" cy="193305"/>
          </a:xfrm>
          <a:prstGeom prst="rect">
            <a:avLst/>
          </a:prstGeom>
        </p:spPr>
      </p:pic>
      <p:sp>
        <p:nvSpPr>
          <p:cNvPr id="431" name="文本框 430">
            <a:extLst>
              <a:ext uri="{FF2B5EF4-FFF2-40B4-BE49-F238E27FC236}">
                <a16:creationId xmlns:a16="http://schemas.microsoft.com/office/drawing/2014/main" id="{3ED6A775-4E3D-95D6-3282-36E3A319C05F}"/>
              </a:ext>
            </a:extLst>
          </p:cNvPr>
          <p:cNvSpPr txBox="1"/>
          <p:nvPr/>
        </p:nvSpPr>
        <p:spPr>
          <a:xfrm>
            <a:off x="9808007" y="5978906"/>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432" name="椭圆 431">
            <a:extLst>
              <a:ext uri="{FF2B5EF4-FFF2-40B4-BE49-F238E27FC236}">
                <a16:creationId xmlns:a16="http://schemas.microsoft.com/office/drawing/2014/main" id="{1144E602-6397-4510-C343-AC2E6514B4C7}"/>
              </a:ext>
            </a:extLst>
          </p:cNvPr>
          <p:cNvSpPr/>
          <p:nvPr/>
        </p:nvSpPr>
        <p:spPr>
          <a:xfrm>
            <a:off x="7641570" y="489470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3" name="椭圆 432">
            <a:extLst>
              <a:ext uri="{FF2B5EF4-FFF2-40B4-BE49-F238E27FC236}">
                <a16:creationId xmlns:a16="http://schemas.microsoft.com/office/drawing/2014/main" id="{A04B4A2F-5AB1-C7BD-7B0E-D1C5BED973EF}"/>
              </a:ext>
            </a:extLst>
          </p:cNvPr>
          <p:cNvSpPr/>
          <p:nvPr/>
        </p:nvSpPr>
        <p:spPr>
          <a:xfrm>
            <a:off x="8011994" y="5279380"/>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4" name="椭圆 433">
            <a:extLst>
              <a:ext uri="{FF2B5EF4-FFF2-40B4-BE49-F238E27FC236}">
                <a16:creationId xmlns:a16="http://schemas.microsoft.com/office/drawing/2014/main" id="{54BE8279-1BB4-758F-DD3C-D7032A124C4F}"/>
              </a:ext>
            </a:extLst>
          </p:cNvPr>
          <p:cNvSpPr/>
          <p:nvPr/>
        </p:nvSpPr>
        <p:spPr>
          <a:xfrm>
            <a:off x="8053795" y="438247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35" name="椭圆 434">
            <a:extLst>
              <a:ext uri="{FF2B5EF4-FFF2-40B4-BE49-F238E27FC236}">
                <a16:creationId xmlns:a16="http://schemas.microsoft.com/office/drawing/2014/main" id="{1A2FDD3B-F8FE-B975-0346-CC9899C18CE3}"/>
              </a:ext>
            </a:extLst>
          </p:cNvPr>
          <p:cNvSpPr/>
          <p:nvPr/>
        </p:nvSpPr>
        <p:spPr>
          <a:xfrm>
            <a:off x="8141318" y="4857923"/>
            <a:ext cx="128588" cy="135731"/>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36" name="椭圆 435">
            <a:extLst>
              <a:ext uri="{FF2B5EF4-FFF2-40B4-BE49-F238E27FC236}">
                <a16:creationId xmlns:a16="http://schemas.microsoft.com/office/drawing/2014/main" id="{1E6F6D19-2EF6-0A4A-AC74-C6E2508FD900}"/>
              </a:ext>
            </a:extLst>
          </p:cNvPr>
          <p:cNvSpPr/>
          <p:nvPr/>
        </p:nvSpPr>
        <p:spPr>
          <a:xfrm>
            <a:off x="8442912" y="5125857"/>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7" name="椭圆 436">
            <a:extLst>
              <a:ext uri="{FF2B5EF4-FFF2-40B4-BE49-F238E27FC236}">
                <a16:creationId xmlns:a16="http://schemas.microsoft.com/office/drawing/2014/main" id="{F525C665-52D9-1EF4-E8B1-1F8AF3C59736}"/>
              </a:ext>
            </a:extLst>
          </p:cNvPr>
          <p:cNvSpPr/>
          <p:nvPr/>
        </p:nvSpPr>
        <p:spPr>
          <a:xfrm>
            <a:off x="8436205" y="4574082"/>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8" name="直接连接符 437">
            <a:extLst>
              <a:ext uri="{FF2B5EF4-FFF2-40B4-BE49-F238E27FC236}">
                <a16:creationId xmlns:a16="http://schemas.microsoft.com/office/drawing/2014/main" id="{86E70015-5A3B-3AB0-9BDE-E737345CC9E9}"/>
              </a:ext>
            </a:extLst>
          </p:cNvPr>
          <p:cNvCxnSpPr>
            <a:cxnSpLocks/>
            <a:stCxn id="435" idx="0"/>
            <a:endCxn id="434" idx="4"/>
          </p:cNvCxnSpPr>
          <p:nvPr/>
        </p:nvCxnSpPr>
        <p:spPr>
          <a:xfrm flipH="1" flipV="1">
            <a:off x="8118089" y="4518202"/>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439" name="直接连接符 438">
            <a:extLst>
              <a:ext uri="{FF2B5EF4-FFF2-40B4-BE49-F238E27FC236}">
                <a16:creationId xmlns:a16="http://schemas.microsoft.com/office/drawing/2014/main" id="{C55C3B5B-3A6E-5776-DBB4-DE237FF714FB}"/>
              </a:ext>
            </a:extLst>
          </p:cNvPr>
          <p:cNvCxnSpPr>
            <a:cxnSpLocks/>
            <a:stCxn id="432" idx="7"/>
            <a:endCxn id="434" idx="2"/>
          </p:cNvCxnSpPr>
          <p:nvPr/>
        </p:nvCxnSpPr>
        <p:spPr>
          <a:xfrm flipV="1">
            <a:off x="7751327" y="4450337"/>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0" name="直接连接符 439">
            <a:extLst>
              <a:ext uri="{FF2B5EF4-FFF2-40B4-BE49-F238E27FC236}">
                <a16:creationId xmlns:a16="http://schemas.microsoft.com/office/drawing/2014/main" id="{062D07D9-B0E8-9D5D-9D3E-F040E6CDD2A4}"/>
              </a:ext>
            </a:extLst>
          </p:cNvPr>
          <p:cNvCxnSpPr>
            <a:cxnSpLocks/>
            <a:stCxn id="433" idx="1"/>
            <a:endCxn id="432" idx="5"/>
          </p:cNvCxnSpPr>
          <p:nvPr/>
        </p:nvCxnSpPr>
        <p:spPr>
          <a:xfrm flipH="1" flipV="1">
            <a:off x="7751327" y="5010558"/>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41" name="直接连接符 440">
            <a:extLst>
              <a:ext uri="{FF2B5EF4-FFF2-40B4-BE49-F238E27FC236}">
                <a16:creationId xmlns:a16="http://schemas.microsoft.com/office/drawing/2014/main" id="{1B17DCB2-50F7-2948-7A19-45DD78093580}"/>
              </a:ext>
            </a:extLst>
          </p:cNvPr>
          <p:cNvCxnSpPr>
            <a:cxnSpLocks/>
            <a:stCxn id="433" idx="7"/>
            <a:endCxn id="435" idx="4"/>
          </p:cNvCxnSpPr>
          <p:nvPr/>
        </p:nvCxnSpPr>
        <p:spPr>
          <a:xfrm flipV="1">
            <a:off x="8121751" y="4993654"/>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42" name="直接连接符 441">
            <a:extLst>
              <a:ext uri="{FF2B5EF4-FFF2-40B4-BE49-F238E27FC236}">
                <a16:creationId xmlns:a16="http://schemas.microsoft.com/office/drawing/2014/main" id="{26BC99E4-06D5-3828-FA0F-3F8FEA547ED6}"/>
              </a:ext>
            </a:extLst>
          </p:cNvPr>
          <p:cNvCxnSpPr>
            <a:cxnSpLocks/>
            <a:stCxn id="435" idx="7"/>
            <a:endCxn id="437" idx="3"/>
          </p:cNvCxnSpPr>
          <p:nvPr/>
        </p:nvCxnSpPr>
        <p:spPr>
          <a:xfrm flipV="1">
            <a:off x="8251075" y="4689936"/>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43" name="直接连接符 442">
            <a:extLst>
              <a:ext uri="{FF2B5EF4-FFF2-40B4-BE49-F238E27FC236}">
                <a16:creationId xmlns:a16="http://schemas.microsoft.com/office/drawing/2014/main" id="{25446165-38A5-BC62-4745-925732967F06}"/>
              </a:ext>
            </a:extLst>
          </p:cNvPr>
          <p:cNvCxnSpPr>
            <a:cxnSpLocks/>
            <a:stCxn id="436" idx="1"/>
          </p:cNvCxnSpPr>
          <p:nvPr/>
        </p:nvCxnSpPr>
        <p:spPr>
          <a:xfrm flipH="1" flipV="1">
            <a:off x="8253926" y="4948508"/>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44" name="直接连接符 443">
            <a:extLst>
              <a:ext uri="{FF2B5EF4-FFF2-40B4-BE49-F238E27FC236}">
                <a16:creationId xmlns:a16="http://schemas.microsoft.com/office/drawing/2014/main" id="{35D154A4-15C9-82E6-21B2-E7ECE9523DB0}"/>
              </a:ext>
            </a:extLst>
          </p:cNvPr>
          <p:cNvCxnSpPr>
            <a:cxnSpLocks/>
            <a:stCxn id="436" idx="0"/>
            <a:endCxn id="437" idx="4"/>
          </p:cNvCxnSpPr>
          <p:nvPr/>
        </p:nvCxnSpPr>
        <p:spPr>
          <a:xfrm flipH="1" flipV="1">
            <a:off x="8500499" y="4709813"/>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45" name="图片 444">
            <a:extLst>
              <a:ext uri="{FF2B5EF4-FFF2-40B4-BE49-F238E27FC236}">
                <a16:creationId xmlns:a16="http://schemas.microsoft.com/office/drawing/2014/main" id="{5E768D85-0DAD-AE00-05EB-8AB1A63244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1112" y="4197481"/>
            <a:ext cx="277200" cy="277200"/>
          </a:xfrm>
          <a:prstGeom prst="rect">
            <a:avLst/>
          </a:prstGeom>
        </p:spPr>
      </p:pic>
      <p:pic>
        <p:nvPicPr>
          <p:cNvPr id="447" name="图片 446">
            <a:extLst>
              <a:ext uri="{FF2B5EF4-FFF2-40B4-BE49-F238E27FC236}">
                <a16:creationId xmlns:a16="http://schemas.microsoft.com/office/drawing/2014/main" id="{B8B5EADC-2BD5-1132-6E9C-96AE24537A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7076" y="4578677"/>
            <a:ext cx="277200" cy="277200"/>
          </a:xfrm>
          <a:prstGeom prst="rect">
            <a:avLst/>
          </a:prstGeom>
        </p:spPr>
      </p:pic>
      <p:pic>
        <p:nvPicPr>
          <p:cNvPr id="448" name="图片 447">
            <a:extLst>
              <a:ext uri="{FF2B5EF4-FFF2-40B4-BE49-F238E27FC236}">
                <a16:creationId xmlns:a16="http://schemas.microsoft.com/office/drawing/2014/main" id="{DFE71BDE-A33B-1137-E44A-095D0EAD10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2609" y="5259369"/>
            <a:ext cx="277200" cy="277200"/>
          </a:xfrm>
          <a:prstGeom prst="rect">
            <a:avLst/>
          </a:prstGeom>
        </p:spPr>
      </p:pic>
      <p:pic>
        <p:nvPicPr>
          <p:cNvPr id="452" name="图片 451">
            <a:extLst>
              <a:ext uri="{FF2B5EF4-FFF2-40B4-BE49-F238E27FC236}">
                <a16:creationId xmlns:a16="http://schemas.microsoft.com/office/drawing/2014/main" id="{D4B25AFA-C8D6-A638-0FBA-9ABCC0B35D3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873681" y="4747163"/>
            <a:ext cx="277200" cy="277200"/>
          </a:xfrm>
          <a:prstGeom prst="rect">
            <a:avLst/>
          </a:prstGeom>
        </p:spPr>
      </p:pic>
      <p:pic>
        <p:nvPicPr>
          <p:cNvPr id="454" name="图片 453">
            <a:extLst>
              <a:ext uri="{FF2B5EF4-FFF2-40B4-BE49-F238E27FC236}">
                <a16:creationId xmlns:a16="http://schemas.microsoft.com/office/drawing/2014/main" id="{78B89B9C-645F-3BA6-12F0-479946A81EC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277093" y="4314707"/>
            <a:ext cx="277200" cy="277200"/>
          </a:xfrm>
          <a:prstGeom prst="rect">
            <a:avLst/>
          </a:prstGeom>
        </p:spPr>
      </p:pic>
      <p:pic>
        <p:nvPicPr>
          <p:cNvPr id="455" name="图片 454">
            <a:extLst>
              <a:ext uri="{FF2B5EF4-FFF2-40B4-BE49-F238E27FC236}">
                <a16:creationId xmlns:a16="http://schemas.microsoft.com/office/drawing/2014/main" id="{C90DBC40-7278-25CC-9FAD-B9D0BF951656}"/>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232270" y="5220142"/>
            <a:ext cx="277200" cy="277200"/>
          </a:xfrm>
          <a:prstGeom prst="rect">
            <a:avLst/>
          </a:prstGeom>
        </p:spPr>
      </p:pic>
      <p:sp>
        <p:nvSpPr>
          <p:cNvPr id="456" name="文本框 455">
            <a:extLst>
              <a:ext uri="{FF2B5EF4-FFF2-40B4-BE49-F238E27FC236}">
                <a16:creationId xmlns:a16="http://schemas.microsoft.com/office/drawing/2014/main" id="{19AEF103-B29F-C2DF-50D1-995ECD5EF894}"/>
              </a:ext>
            </a:extLst>
          </p:cNvPr>
          <p:cNvSpPr txBox="1"/>
          <p:nvPr/>
        </p:nvSpPr>
        <p:spPr>
          <a:xfrm>
            <a:off x="7526512" y="5480266"/>
            <a:ext cx="1281120"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Hybrid 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457" name="直接箭头连接符 456">
            <a:extLst>
              <a:ext uri="{FF2B5EF4-FFF2-40B4-BE49-F238E27FC236}">
                <a16:creationId xmlns:a16="http://schemas.microsoft.com/office/drawing/2014/main" id="{99254AED-B2AA-B593-0486-5C41147CD2A8}"/>
              </a:ext>
            </a:extLst>
          </p:cNvPr>
          <p:cNvCxnSpPr>
            <a:cxnSpLocks/>
          </p:cNvCxnSpPr>
          <p:nvPr/>
        </p:nvCxnSpPr>
        <p:spPr>
          <a:xfrm>
            <a:off x="8552102" y="4893035"/>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58" name="图片 457">
            <a:extLst>
              <a:ext uri="{FF2B5EF4-FFF2-40B4-BE49-F238E27FC236}">
                <a16:creationId xmlns:a16="http://schemas.microsoft.com/office/drawing/2014/main" id="{334F73A6-E3CF-D4F0-7034-F4868CE02E3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73448" y="4546318"/>
            <a:ext cx="576000" cy="576000"/>
          </a:xfrm>
          <a:prstGeom prst="rect">
            <a:avLst/>
          </a:prstGeom>
        </p:spPr>
      </p:pic>
      <p:cxnSp>
        <p:nvCxnSpPr>
          <p:cNvPr id="460" name="直接箭头连接符 459">
            <a:extLst>
              <a:ext uri="{FF2B5EF4-FFF2-40B4-BE49-F238E27FC236}">
                <a16:creationId xmlns:a16="http://schemas.microsoft.com/office/drawing/2014/main" id="{CD88EB40-155F-CA53-8F87-9F7B4B93B355}"/>
              </a:ext>
            </a:extLst>
          </p:cNvPr>
          <p:cNvCxnSpPr>
            <a:cxnSpLocks/>
          </p:cNvCxnSpPr>
          <p:nvPr/>
        </p:nvCxnSpPr>
        <p:spPr>
          <a:xfrm>
            <a:off x="9403747" y="4855367"/>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62" name="文本框 461">
            <a:extLst>
              <a:ext uri="{FF2B5EF4-FFF2-40B4-BE49-F238E27FC236}">
                <a16:creationId xmlns:a16="http://schemas.microsoft.com/office/drawing/2014/main" id="{097F88C2-90CE-8395-C62D-69E6CAEBDC9F}"/>
              </a:ext>
            </a:extLst>
          </p:cNvPr>
          <p:cNvSpPr txBox="1"/>
          <p:nvPr/>
        </p:nvSpPr>
        <p:spPr>
          <a:xfrm>
            <a:off x="9637639" y="5125565"/>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463" name="文本框 462">
            <a:extLst>
              <a:ext uri="{FF2B5EF4-FFF2-40B4-BE49-F238E27FC236}">
                <a16:creationId xmlns:a16="http://schemas.microsoft.com/office/drawing/2014/main" id="{360ED732-71FF-A28E-2550-906BC0059C0C}"/>
              </a:ext>
            </a:extLst>
          </p:cNvPr>
          <p:cNvSpPr txBox="1"/>
          <p:nvPr/>
        </p:nvSpPr>
        <p:spPr>
          <a:xfrm>
            <a:off x="8643453" y="51820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cxnSp>
        <p:nvCxnSpPr>
          <p:cNvPr id="464" name="直线连接符 66">
            <a:extLst>
              <a:ext uri="{FF2B5EF4-FFF2-40B4-BE49-F238E27FC236}">
                <a16:creationId xmlns:a16="http://schemas.microsoft.com/office/drawing/2014/main" id="{86DAF3AB-2193-F015-70A2-B7AF36E6FC90}"/>
              </a:ext>
            </a:extLst>
          </p:cNvPr>
          <p:cNvCxnSpPr/>
          <p:nvPr/>
        </p:nvCxnSpPr>
        <p:spPr>
          <a:xfrm>
            <a:off x="10904053" y="539451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65" name="矩形 464">
            <a:extLst>
              <a:ext uri="{FF2B5EF4-FFF2-40B4-BE49-F238E27FC236}">
                <a16:creationId xmlns:a16="http://schemas.microsoft.com/office/drawing/2014/main" id="{561E9993-0F97-60A6-F773-EFA1D794D5DA}"/>
              </a:ext>
            </a:extLst>
          </p:cNvPr>
          <p:cNvSpPr/>
          <p:nvPr/>
        </p:nvSpPr>
        <p:spPr>
          <a:xfrm>
            <a:off x="10761975" y="538792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6" name="直线连接符 66">
            <a:extLst>
              <a:ext uri="{FF2B5EF4-FFF2-40B4-BE49-F238E27FC236}">
                <a16:creationId xmlns:a16="http://schemas.microsoft.com/office/drawing/2014/main" id="{33A1E91D-571F-9714-3198-B1AD884F06D2}"/>
              </a:ext>
            </a:extLst>
          </p:cNvPr>
          <p:cNvCxnSpPr/>
          <p:nvPr/>
        </p:nvCxnSpPr>
        <p:spPr>
          <a:xfrm>
            <a:off x="11051045" y="539454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67" name="直线连接符 66">
            <a:extLst>
              <a:ext uri="{FF2B5EF4-FFF2-40B4-BE49-F238E27FC236}">
                <a16:creationId xmlns:a16="http://schemas.microsoft.com/office/drawing/2014/main" id="{EFC959CA-55C1-56E3-F247-7B746DE65EAC}"/>
              </a:ext>
            </a:extLst>
          </p:cNvPr>
          <p:cNvCxnSpPr/>
          <p:nvPr/>
        </p:nvCxnSpPr>
        <p:spPr>
          <a:xfrm>
            <a:off x="10768449" y="553248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8" name="直线连接符 66">
            <a:extLst>
              <a:ext uri="{FF2B5EF4-FFF2-40B4-BE49-F238E27FC236}">
                <a16:creationId xmlns:a16="http://schemas.microsoft.com/office/drawing/2014/main" id="{67381170-BC7F-17DC-27FA-031AA8B588E4}"/>
              </a:ext>
            </a:extLst>
          </p:cNvPr>
          <p:cNvCxnSpPr/>
          <p:nvPr/>
        </p:nvCxnSpPr>
        <p:spPr>
          <a:xfrm>
            <a:off x="10755299" y="567629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9" name="直线连接符 66">
            <a:extLst>
              <a:ext uri="{FF2B5EF4-FFF2-40B4-BE49-F238E27FC236}">
                <a16:creationId xmlns:a16="http://schemas.microsoft.com/office/drawing/2014/main" id="{5C266DC9-FD3E-B34D-2BBD-75366DBEF9B9}"/>
              </a:ext>
            </a:extLst>
          </p:cNvPr>
          <p:cNvCxnSpPr/>
          <p:nvPr/>
        </p:nvCxnSpPr>
        <p:spPr>
          <a:xfrm>
            <a:off x="10907081" y="400797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70" name="矩形 469">
            <a:extLst>
              <a:ext uri="{FF2B5EF4-FFF2-40B4-BE49-F238E27FC236}">
                <a16:creationId xmlns:a16="http://schemas.microsoft.com/office/drawing/2014/main" id="{EE30719E-3B58-4BA8-D2FE-F934586A9774}"/>
              </a:ext>
            </a:extLst>
          </p:cNvPr>
          <p:cNvSpPr/>
          <p:nvPr/>
        </p:nvSpPr>
        <p:spPr>
          <a:xfrm>
            <a:off x="10770083" y="400137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1" name="直线连接符 66">
            <a:extLst>
              <a:ext uri="{FF2B5EF4-FFF2-40B4-BE49-F238E27FC236}">
                <a16:creationId xmlns:a16="http://schemas.microsoft.com/office/drawing/2014/main" id="{6D435C20-4F56-DC66-EA69-8FD8036A750E}"/>
              </a:ext>
            </a:extLst>
          </p:cNvPr>
          <p:cNvCxnSpPr/>
          <p:nvPr/>
        </p:nvCxnSpPr>
        <p:spPr>
          <a:xfrm>
            <a:off x="11049649" y="400800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72" name="直线连接符 66">
            <a:extLst>
              <a:ext uri="{FF2B5EF4-FFF2-40B4-BE49-F238E27FC236}">
                <a16:creationId xmlns:a16="http://schemas.microsoft.com/office/drawing/2014/main" id="{1C842B9E-D754-282E-CBDC-22F8B68960A2}"/>
              </a:ext>
            </a:extLst>
          </p:cNvPr>
          <p:cNvCxnSpPr/>
          <p:nvPr/>
        </p:nvCxnSpPr>
        <p:spPr>
          <a:xfrm>
            <a:off x="10774017" y="414237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73" name="直线连接符 66">
            <a:extLst>
              <a:ext uri="{FF2B5EF4-FFF2-40B4-BE49-F238E27FC236}">
                <a16:creationId xmlns:a16="http://schemas.microsoft.com/office/drawing/2014/main" id="{46DDC8AB-663D-364B-00F3-480BA58BD3B8}"/>
              </a:ext>
            </a:extLst>
          </p:cNvPr>
          <p:cNvCxnSpPr/>
          <p:nvPr/>
        </p:nvCxnSpPr>
        <p:spPr>
          <a:xfrm>
            <a:off x="10777527" y="428833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74" name="矩形 473">
            <a:extLst>
              <a:ext uri="{FF2B5EF4-FFF2-40B4-BE49-F238E27FC236}">
                <a16:creationId xmlns:a16="http://schemas.microsoft.com/office/drawing/2014/main" id="{F6797733-C926-B255-1F21-EB889D274AEB}"/>
              </a:ext>
            </a:extLst>
          </p:cNvPr>
          <p:cNvSpPr/>
          <p:nvPr/>
        </p:nvSpPr>
        <p:spPr>
          <a:xfrm>
            <a:off x="10779192" y="401012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5" name="矩形 474">
            <a:extLst>
              <a:ext uri="{FF2B5EF4-FFF2-40B4-BE49-F238E27FC236}">
                <a16:creationId xmlns:a16="http://schemas.microsoft.com/office/drawing/2014/main" id="{49C2B4A2-8E81-FE70-C0EE-A816E0A25F18}"/>
              </a:ext>
            </a:extLst>
          </p:cNvPr>
          <p:cNvSpPr/>
          <p:nvPr/>
        </p:nvSpPr>
        <p:spPr>
          <a:xfrm>
            <a:off x="11066441" y="495354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6" name="矩形 475">
            <a:extLst>
              <a:ext uri="{FF2B5EF4-FFF2-40B4-BE49-F238E27FC236}">
                <a16:creationId xmlns:a16="http://schemas.microsoft.com/office/drawing/2014/main" id="{D0157DB7-9388-89CF-DC14-A2B8225DF6F5}"/>
              </a:ext>
            </a:extLst>
          </p:cNvPr>
          <p:cNvSpPr/>
          <p:nvPr/>
        </p:nvSpPr>
        <p:spPr>
          <a:xfrm>
            <a:off x="10917008" y="415269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7" name="矩形 476">
            <a:extLst>
              <a:ext uri="{FF2B5EF4-FFF2-40B4-BE49-F238E27FC236}">
                <a16:creationId xmlns:a16="http://schemas.microsoft.com/office/drawing/2014/main" id="{1CE4496D-CBA4-DD78-C6E5-62513BE377BE}"/>
              </a:ext>
            </a:extLst>
          </p:cNvPr>
          <p:cNvSpPr/>
          <p:nvPr/>
        </p:nvSpPr>
        <p:spPr>
          <a:xfrm>
            <a:off x="10917177" y="429820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8" name="矩形 477">
            <a:extLst>
              <a:ext uri="{FF2B5EF4-FFF2-40B4-BE49-F238E27FC236}">
                <a16:creationId xmlns:a16="http://schemas.microsoft.com/office/drawing/2014/main" id="{4313E062-16A0-8869-597B-A414718228FE}"/>
              </a:ext>
            </a:extLst>
          </p:cNvPr>
          <p:cNvSpPr/>
          <p:nvPr/>
        </p:nvSpPr>
        <p:spPr>
          <a:xfrm>
            <a:off x="11066441" y="466307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9" name="矩形 478">
            <a:extLst>
              <a:ext uri="{FF2B5EF4-FFF2-40B4-BE49-F238E27FC236}">
                <a16:creationId xmlns:a16="http://schemas.microsoft.com/office/drawing/2014/main" id="{2248FBAC-0A8E-F4A5-82A8-FFAAAC5E65C4}"/>
              </a:ext>
            </a:extLst>
          </p:cNvPr>
          <p:cNvSpPr/>
          <p:nvPr/>
        </p:nvSpPr>
        <p:spPr>
          <a:xfrm>
            <a:off x="10774440" y="479758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0" name="直线连接符 66">
            <a:extLst>
              <a:ext uri="{FF2B5EF4-FFF2-40B4-BE49-F238E27FC236}">
                <a16:creationId xmlns:a16="http://schemas.microsoft.com/office/drawing/2014/main" id="{00CEBE3F-41E2-00E5-40A4-CA00BA954A85}"/>
              </a:ext>
            </a:extLst>
          </p:cNvPr>
          <p:cNvCxnSpPr/>
          <p:nvPr/>
        </p:nvCxnSpPr>
        <p:spPr>
          <a:xfrm>
            <a:off x="10907081" y="466201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81" name="矩形 480">
            <a:extLst>
              <a:ext uri="{FF2B5EF4-FFF2-40B4-BE49-F238E27FC236}">
                <a16:creationId xmlns:a16="http://schemas.microsoft.com/office/drawing/2014/main" id="{7CCF1F55-A1DC-C008-BCAF-C0F6F8921100}"/>
              </a:ext>
            </a:extLst>
          </p:cNvPr>
          <p:cNvSpPr/>
          <p:nvPr/>
        </p:nvSpPr>
        <p:spPr>
          <a:xfrm>
            <a:off x="10770083" y="465542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2" name="直线连接符 66">
            <a:extLst>
              <a:ext uri="{FF2B5EF4-FFF2-40B4-BE49-F238E27FC236}">
                <a16:creationId xmlns:a16="http://schemas.microsoft.com/office/drawing/2014/main" id="{4B18A132-79F7-4329-F2E9-99B80112A3B6}"/>
              </a:ext>
            </a:extLst>
          </p:cNvPr>
          <p:cNvCxnSpPr/>
          <p:nvPr/>
        </p:nvCxnSpPr>
        <p:spPr>
          <a:xfrm>
            <a:off x="11069313" y="466331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83" name="直线连接符 66">
            <a:extLst>
              <a:ext uri="{FF2B5EF4-FFF2-40B4-BE49-F238E27FC236}">
                <a16:creationId xmlns:a16="http://schemas.microsoft.com/office/drawing/2014/main" id="{70AA2FDE-EEC9-8838-B7F8-E56AB6133DB7}"/>
              </a:ext>
            </a:extLst>
          </p:cNvPr>
          <p:cNvCxnSpPr/>
          <p:nvPr/>
        </p:nvCxnSpPr>
        <p:spPr>
          <a:xfrm>
            <a:off x="10776842" y="479555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84" name="直线连接符 66">
            <a:extLst>
              <a:ext uri="{FF2B5EF4-FFF2-40B4-BE49-F238E27FC236}">
                <a16:creationId xmlns:a16="http://schemas.microsoft.com/office/drawing/2014/main" id="{72ED8A91-830F-1007-0414-7B97DDA0D679}"/>
              </a:ext>
            </a:extLst>
          </p:cNvPr>
          <p:cNvCxnSpPr/>
          <p:nvPr/>
        </p:nvCxnSpPr>
        <p:spPr>
          <a:xfrm>
            <a:off x="10769429" y="494285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85" name="矩形 484">
            <a:extLst>
              <a:ext uri="{FF2B5EF4-FFF2-40B4-BE49-F238E27FC236}">
                <a16:creationId xmlns:a16="http://schemas.microsoft.com/office/drawing/2014/main" id="{C174C4AF-6B97-D84F-FDA8-F7ADF3E22618}"/>
              </a:ext>
            </a:extLst>
          </p:cNvPr>
          <p:cNvSpPr/>
          <p:nvPr/>
        </p:nvSpPr>
        <p:spPr>
          <a:xfrm>
            <a:off x="10914502" y="539550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6" name="矩形 485">
            <a:extLst>
              <a:ext uri="{FF2B5EF4-FFF2-40B4-BE49-F238E27FC236}">
                <a16:creationId xmlns:a16="http://schemas.microsoft.com/office/drawing/2014/main" id="{2C52FF7E-0069-37C0-0EEB-1EC07BB94024}"/>
              </a:ext>
            </a:extLst>
          </p:cNvPr>
          <p:cNvSpPr/>
          <p:nvPr/>
        </p:nvSpPr>
        <p:spPr>
          <a:xfrm>
            <a:off x="11061689" y="554282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7" name="矩形 486">
            <a:extLst>
              <a:ext uri="{FF2B5EF4-FFF2-40B4-BE49-F238E27FC236}">
                <a16:creationId xmlns:a16="http://schemas.microsoft.com/office/drawing/2014/main" id="{D0596259-135C-6598-823F-4B3E68C85E99}"/>
              </a:ext>
            </a:extLst>
          </p:cNvPr>
          <p:cNvSpPr/>
          <p:nvPr/>
        </p:nvSpPr>
        <p:spPr>
          <a:xfrm>
            <a:off x="10770016" y="568506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8" name="直接箭头连接符 487">
            <a:extLst>
              <a:ext uri="{FF2B5EF4-FFF2-40B4-BE49-F238E27FC236}">
                <a16:creationId xmlns:a16="http://schemas.microsoft.com/office/drawing/2014/main" id="{EFD4730A-214E-B095-5FEF-67BC3AD27413}"/>
              </a:ext>
            </a:extLst>
          </p:cNvPr>
          <p:cNvCxnSpPr>
            <a:cxnSpLocks/>
          </p:cNvCxnSpPr>
          <p:nvPr/>
        </p:nvCxnSpPr>
        <p:spPr>
          <a:xfrm>
            <a:off x="11277355" y="424641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89" name="文本框 488">
                <a:extLst>
                  <a:ext uri="{FF2B5EF4-FFF2-40B4-BE49-F238E27FC236}">
                    <a16:creationId xmlns:a16="http://schemas.microsoft.com/office/drawing/2014/main" id="{32A17D12-0414-94F1-73F3-34A27DCE34E1}"/>
                  </a:ext>
                </a:extLst>
              </p:cNvPr>
              <p:cNvSpPr txBox="1"/>
              <p:nvPr/>
            </p:nvSpPr>
            <p:spPr>
              <a:xfrm>
                <a:off x="10890608" y="441716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89" name="文本框 488">
                <a:extLst>
                  <a:ext uri="{FF2B5EF4-FFF2-40B4-BE49-F238E27FC236}">
                    <a16:creationId xmlns:a16="http://schemas.microsoft.com/office/drawing/2014/main" id="{32A17D12-0414-94F1-73F3-34A27DCE34E1}"/>
                  </a:ext>
                </a:extLst>
              </p:cNvPr>
              <p:cNvSpPr txBox="1">
                <a:spLocks noRot="1" noChangeAspect="1" noMove="1" noResize="1" noEditPoints="1" noAdjustHandles="1" noChangeArrowheads="1" noChangeShapeType="1" noTextEdit="1"/>
              </p:cNvSpPr>
              <p:nvPr/>
            </p:nvSpPr>
            <p:spPr>
              <a:xfrm>
                <a:off x="10890608" y="4417161"/>
                <a:ext cx="213776" cy="232949"/>
              </a:xfrm>
              <a:prstGeom prst="rect">
                <a:avLst/>
              </a:prstGeom>
              <a:blipFill>
                <a:blip r:embed="rId22"/>
                <a:stretch>
                  <a:fillRect l="-17143" r="-2857"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0" name="文本框 489">
                <a:extLst>
                  <a:ext uri="{FF2B5EF4-FFF2-40B4-BE49-F238E27FC236}">
                    <a16:creationId xmlns:a16="http://schemas.microsoft.com/office/drawing/2014/main" id="{0464DA45-E015-F9E8-6454-C2D822034468}"/>
                  </a:ext>
                </a:extLst>
              </p:cNvPr>
              <p:cNvSpPr txBox="1"/>
              <p:nvPr/>
            </p:nvSpPr>
            <p:spPr>
              <a:xfrm>
                <a:off x="10880776" y="511840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90" name="文本框 489">
                <a:extLst>
                  <a:ext uri="{FF2B5EF4-FFF2-40B4-BE49-F238E27FC236}">
                    <a16:creationId xmlns:a16="http://schemas.microsoft.com/office/drawing/2014/main" id="{0464DA45-E015-F9E8-6454-C2D822034468}"/>
                  </a:ext>
                </a:extLst>
              </p:cNvPr>
              <p:cNvSpPr txBox="1">
                <a:spLocks noRot="1" noChangeAspect="1" noMove="1" noResize="1" noEditPoints="1" noAdjustHandles="1" noChangeArrowheads="1" noChangeShapeType="1" noTextEdit="1"/>
              </p:cNvSpPr>
              <p:nvPr/>
            </p:nvSpPr>
            <p:spPr>
              <a:xfrm>
                <a:off x="10880776" y="5118403"/>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1" name="文本框 490">
                <a:extLst>
                  <a:ext uri="{FF2B5EF4-FFF2-40B4-BE49-F238E27FC236}">
                    <a16:creationId xmlns:a16="http://schemas.microsoft.com/office/drawing/2014/main" id="{BEEEEF40-370D-628C-ED58-78605571293A}"/>
                  </a:ext>
                </a:extLst>
              </p:cNvPr>
              <p:cNvSpPr txBox="1"/>
              <p:nvPr/>
            </p:nvSpPr>
            <p:spPr>
              <a:xfrm>
                <a:off x="10880776" y="580379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91" name="文本框 490">
                <a:extLst>
                  <a:ext uri="{FF2B5EF4-FFF2-40B4-BE49-F238E27FC236}">
                    <a16:creationId xmlns:a16="http://schemas.microsoft.com/office/drawing/2014/main" id="{BEEEEF40-370D-628C-ED58-78605571293A}"/>
                  </a:ext>
                </a:extLst>
              </p:cNvPr>
              <p:cNvSpPr txBox="1">
                <a:spLocks noRot="1" noChangeAspect="1" noMove="1" noResize="1" noEditPoints="1" noAdjustHandles="1" noChangeArrowheads="1" noChangeShapeType="1" noTextEdit="1"/>
              </p:cNvSpPr>
              <p:nvPr/>
            </p:nvSpPr>
            <p:spPr>
              <a:xfrm>
                <a:off x="10880776" y="5803791"/>
                <a:ext cx="207173" cy="215444"/>
              </a:xfrm>
              <a:prstGeom prst="rect">
                <a:avLst/>
              </a:prstGeom>
              <a:blipFill>
                <a:blip r:embed="rId14"/>
                <a:stretch>
                  <a:fillRect l="-17647" b="-11429"/>
                </a:stretch>
              </a:blipFill>
            </p:spPr>
            <p:txBody>
              <a:bodyPr/>
              <a:lstStyle/>
              <a:p>
                <a:r>
                  <a:rPr lang="zh-CN" altLang="en-US">
                    <a:noFill/>
                  </a:rPr>
                  <a:t> </a:t>
                </a:r>
              </a:p>
            </p:txBody>
          </p:sp>
        </mc:Fallback>
      </mc:AlternateContent>
      <p:sp>
        <p:nvSpPr>
          <p:cNvPr id="492" name="矩形 491">
            <a:extLst>
              <a:ext uri="{FF2B5EF4-FFF2-40B4-BE49-F238E27FC236}">
                <a16:creationId xmlns:a16="http://schemas.microsoft.com/office/drawing/2014/main" id="{284BAEDF-658E-D5AB-23FA-AF6144CB5BEE}"/>
              </a:ext>
            </a:extLst>
          </p:cNvPr>
          <p:cNvSpPr/>
          <p:nvPr/>
        </p:nvSpPr>
        <p:spPr>
          <a:xfrm>
            <a:off x="10678121" y="393192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3" name="文本框 492">
            <a:extLst>
              <a:ext uri="{FF2B5EF4-FFF2-40B4-BE49-F238E27FC236}">
                <a16:creationId xmlns:a16="http://schemas.microsoft.com/office/drawing/2014/main" id="{23550670-BBF6-C301-90D2-01C8279E3A87}"/>
              </a:ext>
            </a:extLst>
          </p:cNvPr>
          <p:cNvSpPr txBox="1"/>
          <p:nvPr/>
        </p:nvSpPr>
        <p:spPr>
          <a:xfrm>
            <a:off x="11161339" y="378340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94" name="直接箭头连接符 493">
            <a:extLst>
              <a:ext uri="{FF2B5EF4-FFF2-40B4-BE49-F238E27FC236}">
                <a16:creationId xmlns:a16="http://schemas.microsoft.com/office/drawing/2014/main" id="{F60EBEA4-FBA6-01F2-FC93-BE3C2E98C7A0}"/>
              </a:ext>
            </a:extLst>
          </p:cNvPr>
          <p:cNvCxnSpPr>
            <a:cxnSpLocks/>
          </p:cNvCxnSpPr>
          <p:nvPr/>
        </p:nvCxnSpPr>
        <p:spPr>
          <a:xfrm>
            <a:off x="11292885" y="490025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95" name="直接箭头连接符 494">
            <a:extLst>
              <a:ext uri="{FF2B5EF4-FFF2-40B4-BE49-F238E27FC236}">
                <a16:creationId xmlns:a16="http://schemas.microsoft.com/office/drawing/2014/main" id="{E160A50C-FD11-C5D7-1955-4F4C40DED44E}"/>
              </a:ext>
            </a:extLst>
          </p:cNvPr>
          <p:cNvCxnSpPr>
            <a:cxnSpLocks/>
          </p:cNvCxnSpPr>
          <p:nvPr/>
        </p:nvCxnSpPr>
        <p:spPr>
          <a:xfrm>
            <a:off x="11290948" y="562784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96" name="文本框 495">
            <a:extLst>
              <a:ext uri="{FF2B5EF4-FFF2-40B4-BE49-F238E27FC236}">
                <a16:creationId xmlns:a16="http://schemas.microsoft.com/office/drawing/2014/main" id="{7B15A8EA-B446-CB2C-8078-536036D7C32D}"/>
              </a:ext>
            </a:extLst>
          </p:cNvPr>
          <p:cNvSpPr txBox="1"/>
          <p:nvPr/>
        </p:nvSpPr>
        <p:spPr>
          <a:xfrm>
            <a:off x="11171171" y="442556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7" name="文本框 496">
            <a:extLst>
              <a:ext uri="{FF2B5EF4-FFF2-40B4-BE49-F238E27FC236}">
                <a16:creationId xmlns:a16="http://schemas.microsoft.com/office/drawing/2014/main" id="{6CEC3B9E-07C1-1C44-776E-4F0A0A6361A3}"/>
              </a:ext>
            </a:extLst>
          </p:cNvPr>
          <p:cNvSpPr txBox="1"/>
          <p:nvPr/>
        </p:nvSpPr>
        <p:spPr>
          <a:xfrm>
            <a:off x="11171171" y="513840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8" name="左大括号 497">
            <a:extLst>
              <a:ext uri="{FF2B5EF4-FFF2-40B4-BE49-F238E27FC236}">
                <a16:creationId xmlns:a16="http://schemas.microsoft.com/office/drawing/2014/main" id="{DC19C3B1-8DF1-DBA9-ECBC-94776621C5E1}"/>
              </a:ext>
            </a:extLst>
          </p:cNvPr>
          <p:cNvSpPr/>
          <p:nvPr/>
        </p:nvSpPr>
        <p:spPr>
          <a:xfrm>
            <a:off x="11780052" y="4141055"/>
            <a:ext cx="71719" cy="1488141"/>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cxnSp>
        <p:nvCxnSpPr>
          <p:cNvPr id="507" name="直接箭头连接符 506">
            <a:extLst>
              <a:ext uri="{FF2B5EF4-FFF2-40B4-BE49-F238E27FC236}">
                <a16:creationId xmlns:a16="http://schemas.microsoft.com/office/drawing/2014/main" id="{AEE99714-C514-17AD-0DEC-E354871F7B46}"/>
              </a:ext>
            </a:extLst>
          </p:cNvPr>
          <p:cNvCxnSpPr>
            <a:cxnSpLocks/>
          </p:cNvCxnSpPr>
          <p:nvPr/>
        </p:nvCxnSpPr>
        <p:spPr>
          <a:xfrm>
            <a:off x="10470550" y="4778786"/>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8" name="文本框 507">
            <a:extLst>
              <a:ext uri="{FF2B5EF4-FFF2-40B4-BE49-F238E27FC236}">
                <a16:creationId xmlns:a16="http://schemas.microsoft.com/office/drawing/2014/main" id="{67625240-06E5-8562-A1B6-54241405B2D4}"/>
              </a:ext>
            </a:extLst>
          </p:cNvPr>
          <p:cNvSpPr txBox="1"/>
          <p:nvPr/>
        </p:nvSpPr>
        <p:spPr>
          <a:xfrm>
            <a:off x="8114629" y="3500078"/>
            <a:ext cx="3136077"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2) Hybrid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509" name="图片 508">
            <a:extLst>
              <a:ext uri="{FF2B5EF4-FFF2-40B4-BE49-F238E27FC236}">
                <a16:creationId xmlns:a16="http://schemas.microsoft.com/office/drawing/2014/main" id="{4B9FCCDD-B88C-BE68-1381-863EC8EA57B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31598" y="2877253"/>
            <a:ext cx="167978" cy="167978"/>
          </a:xfrm>
          <a:prstGeom prst="rect">
            <a:avLst/>
          </a:prstGeom>
        </p:spPr>
      </p:pic>
      <p:pic>
        <p:nvPicPr>
          <p:cNvPr id="510" name="图片 509">
            <a:extLst>
              <a:ext uri="{FF2B5EF4-FFF2-40B4-BE49-F238E27FC236}">
                <a16:creationId xmlns:a16="http://schemas.microsoft.com/office/drawing/2014/main" id="{D556004A-6D7C-2975-FBD7-9B5041DC33D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19970" y="3091080"/>
            <a:ext cx="193305" cy="193305"/>
          </a:xfrm>
          <a:prstGeom prst="rect">
            <a:avLst/>
          </a:prstGeom>
        </p:spPr>
      </p:pic>
      <p:sp>
        <p:nvSpPr>
          <p:cNvPr id="512" name="文本框 511">
            <a:extLst>
              <a:ext uri="{FF2B5EF4-FFF2-40B4-BE49-F238E27FC236}">
                <a16:creationId xmlns:a16="http://schemas.microsoft.com/office/drawing/2014/main" id="{579C283E-9D7C-3E71-5F58-E9BA19DF7AB1}"/>
              </a:ext>
            </a:extLst>
          </p:cNvPr>
          <p:cNvSpPr txBox="1"/>
          <p:nvPr/>
        </p:nvSpPr>
        <p:spPr>
          <a:xfrm>
            <a:off x="10334530" y="2797649"/>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13" name="文本框 512">
            <a:extLst>
              <a:ext uri="{FF2B5EF4-FFF2-40B4-BE49-F238E27FC236}">
                <a16:creationId xmlns:a16="http://schemas.microsoft.com/office/drawing/2014/main" id="{01BD7196-07A2-2966-FA9F-5FEBC3D157E1}"/>
              </a:ext>
            </a:extLst>
          </p:cNvPr>
          <p:cNvSpPr txBox="1"/>
          <p:nvPr/>
        </p:nvSpPr>
        <p:spPr>
          <a:xfrm>
            <a:off x="10336313" y="3021318"/>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15" name="文本框 514">
            <a:extLst>
              <a:ext uri="{FF2B5EF4-FFF2-40B4-BE49-F238E27FC236}">
                <a16:creationId xmlns:a16="http://schemas.microsoft.com/office/drawing/2014/main" id="{7E9502D2-50CD-7404-D009-743C5E48849B}"/>
              </a:ext>
            </a:extLst>
          </p:cNvPr>
          <p:cNvSpPr txBox="1"/>
          <p:nvPr/>
        </p:nvSpPr>
        <p:spPr>
          <a:xfrm>
            <a:off x="8190228" y="2741099"/>
            <a:ext cx="2305063" cy="523220"/>
          </a:xfrm>
          <a:prstGeom prst="rect">
            <a:avLst/>
          </a:prstGeom>
          <a:noFill/>
        </p:spPr>
        <p:txBody>
          <a:bodyPr wrap="square">
            <a:spAutoFit/>
          </a:bodyPr>
          <a:lstStyle/>
          <a:p>
            <a:pPr algn="ctr"/>
            <a:r>
              <a:rPr lang="en-US" altLang="zh-CN" sz="1400" dirty="0">
                <a:solidFill>
                  <a:srgbClr val="FF0000"/>
                </a:solidFill>
                <a:latin typeface="Times New Roman" panose="02020603050405020304" pitchFamily="18" charset="0"/>
                <a:cs typeface="Times New Roman" panose="02020603050405020304" pitchFamily="18" charset="0"/>
              </a:rPr>
              <a:t>Only s</a:t>
            </a:r>
            <a:r>
              <a:rPr lang="zh-CN" altLang="en-US" sz="1400" dirty="0">
                <a:solidFill>
                  <a:srgbClr val="FF0000"/>
                </a:solidFill>
                <a:latin typeface="Times New Roman" panose="02020603050405020304" pitchFamily="18" charset="0"/>
                <a:cs typeface="Times New Roman" panose="02020603050405020304" pitchFamily="18" charset="0"/>
              </a:rPr>
              <a:t>ingle </a:t>
            </a:r>
            <a:r>
              <a:rPr lang="en-US" altLang="zh-CN" sz="1400" dirty="0">
                <a:solidFill>
                  <a:srgbClr val="FF0000"/>
                </a:solidFill>
                <a:latin typeface="Times New Roman" panose="02020603050405020304" pitchFamily="18" charset="0"/>
                <a:cs typeface="Times New Roman" panose="02020603050405020304" pitchFamily="18" charset="0"/>
              </a:rPr>
              <a:t>t</a:t>
            </a:r>
            <a:r>
              <a:rPr lang="zh-CN" altLang="en-US" sz="1400" dirty="0">
                <a:solidFill>
                  <a:srgbClr val="FF0000"/>
                </a:solidFill>
                <a:latin typeface="Times New Roman" panose="02020603050405020304" pitchFamily="18" charset="0"/>
                <a:cs typeface="Times New Roman" panose="02020603050405020304" pitchFamily="18" charset="0"/>
              </a:rPr>
              <a:t>ask to </a:t>
            </a:r>
            <a:endParaRPr lang="en-US" altLang="zh-CN" sz="1400" dirty="0">
              <a:solidFill>
                <a:srgbClr val="FF0000"/>
              </a:solidFill>
              <a:latin typeface="Times New Roman" panose="02020603050405020304" pitchFamily="18" charset="0"/>
              <a:cs typeface="Times New Roman" panose="02020603050405020304" pitchFamily="18" charset="0"/>
            </a:endParaRPr>
          </a:p>
          <a:p>
            <a:pPr algn="ctr"/>
            <a:r>
              <a:rPr lang="en-US" altLang="zh-CN" sz="1400" dirty="0">
                <a:solidFill>
                  <a:srgbClr val="FF0000"/>
                </a:solidFill>
                <a:latin typeface="Times New Roman" panose="02020603050405020304" pitchFamily="18" charset="0"/>
                <a:cs typeface="Times New Roman" panose="02020603050405020304" pitchFamily="18" charset="0"/>
              </a:rPr>
              <a:t>verify </a:t>
            </a:r>
            <a:r>
              <a:rPr lang="zh-CN" altLang="en-US" sz="1400" dirty="0">
                <a:solidFill>
                  <a:srgbClr val="FF0000"/>
                </a:solidFill>
                <a:latin typeface="Times New Roman" panose="02020603050405020304" pitchFamily="18" charset="0"/>
                <a:cs typeface="Times New Roman" panose="02020603050405020304" pitchFamily="18" charset="0"/>
              </a:rPr>
              <a:t>data</a:t>
            </a:r>
            <a:r>
              <a:rPr lang="en-US" altLang="zh-CN" sz="1400" dirty="0">
                <a:solidFill>
                  <a:srgbClr val="FF0000"/>
                </a:solidFill>
                <a:latin typeface="Times New Roman" panose="02020603050405020304" pitchFamily="18" charset="0"/>
                <a:cs typeface="Times New Roman" panose="02020603050405020304" pitchFamily="18" charset="0"/>
              </a:rPr>
              <a:t>set</a:t>
            </a:r>
            <a:r>
              <a:rPr lang="zh-CN" altLang="en-US" sz="1400" dirty="0">
                <a:solidFill>
                  <a:srgbClr val="FF0000"/>
                </a:solidFill>
                <a:latin typeface="Times New Roman" panose="02020603050405020304" pitchFamily="18" charset="0"/>
                <a:cs typeface="Times New Roman" panose="02020603050405020304" pitchFamily="18" charset="0"/>
              </a:rPr>
              <a:t> ownership</a:t>
            </a:r>
          </a:p>
        </p:txBody>
      </p:sp>
      <p:pic>
        <p:nvPicPr>
          <p:cNvPr id="517" name="图片 516">
            <a:extLst>
              <a:ext uri="{FF2B5EF4-FFF2-40B4-BE49-F238E27FC236}">
                <a16:creationId xmlns:a16="http://schemas.microsoft.com/office/drawing/2014/main" id="{5FC17DCE-D406-CC69-9E26-FC9D4D57C51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9549" y="4319968"/>
            <a:ext cx="167978" cy="167978"/>
          </a:xfrm>
          <a:prstGeom prst="rect">
            <a:avLst/>
          </a:prstGeom>
        </p:spPr>
      </p:pic>
      <p:pic>
        <p:nvPicPr>
          <p:cNvPr id="518" name="图片 517">
            <a:extLst>
              <a:ext uri="{FF2B5EF4-FFF2-40B4-BE49-F238E27FC236}">
                <a16:creationId xmlns:a16="http://schemas.microsoft.com/office/drawing/2014/main" id="{D4A28A24-2841-CB73-5D99-9B4A7914D7A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5283157"/>
            <a:ext cx="193305" cy="193305"/>
          </a:xfrm>
          <a:prstGeom prst="rect">
            <a:avLst/>
          </a:prstGeom>
        </p:spPr>
      </p:pic>
      <p:sp>
        <p:nvSpPr>
          <p:cNvPr id="519" name="文本框 518">
            <a:extLst>
              <a:ext uri="{FF2B5EF4-FFF2-40B4-BE49-F238E27FC236}">
                <a16:creationId xmlns:a16="http://schemas.microsoft.com/office/drawing/2014/main" id="{B4110263-8812-8226-DD4F-AE793E4113C7}"/>
              </a:ext>
            </a:extLst>
          </p:cNvPr>
          <p:cNvSpPr txBox="1"/>
          <p:nvPr/>
        </p:nvSpPr>
        <p:spPr>
          <a:xfrm>
            <a:off x="8025150" y="6270415"/>
            <a:ext cx="2305063" cy="523220"/>
          </a:xfrm>
          <a:prstGeom prst="rect">
            <a:avLst/>
          </a:prstGeom>
          <a:noFill/>
        </p:spPr>
        <p:txBody>
          <a:bodyPr wrap="square">
            <a:spAutoFit/>
          </a:bodyPr>
          <a:lstStyle/>
          <a:p>
            <a:pPr algn="ctr"/>
            <a:r>
              <a:rPr lang="en-US" altLang="zh-CN" sz="1400" dirty="0">
                <a:solidFill>
                  <a:srgbClr val="FF0000"/>
                </a:solidFill>
                <a:latin typeface="Times New Roman" panose="02020603050405020304" pitchFamily="18" charset="0"/>
                <a:cs typeface="Times New Roman" panose="02020603050405020304" pitchFamily="18" charset="0"/>
              </a:rPr>
              <a:t>All t</a:t>
            </a:r>
            <a:r>
              <a:rPr lang="zh-CN" altLang="en-US" sz="1400" dirty="0">
                <a:solidFill>
                  <a:srgbClr val="FF0000"/>
                </a:solidFill>
                <a:latin typeface="Times New Roman" panose="02020603050405020304" pitchFamily="18" charset="0"/>
                <a:cs typeface="Times New Roman" panose="02020603050405020304" pitchFamily="18" charset="0"/>
              </a:rPr>
              <a:t>ask</a:t>
            </a:r>
            <a:r>
              <a:rPr lang="en-US" altLang="zh-CN" sz="1400" dirty="0">
                <a:solidFill>
                  <a:srgbClr val="FF0000"/>
                </a:solidFill>
                <a:latin typeface="Times New Roman" panose="02020603050405020304" pitchFamily="18" charset="0"/>
                <a:cs typeface="Times New Roman" panose="02020603050405020304" pitchFamily="18" charset="0"/>
              </a:rPr>
              <a:t>s jointly</a:t>
            </a:r>
            <a:r>
              <a:rPr lang="zh-CN" altLang="en-US" sz="1400" dirty="0">
                <a:solidFill>
                  <a:srgbClr val="FF0000"/>
                </a:solidFill>
                <a:latin typeface="Times New Roman" panose="02020603050405020304" pitchFamily="18" charset="0"/>
                <a:cs typeface="Times New Roman" panose="02020603050405020304" pitchFamily="18" charset="0"/>
              </a:rPr>
              <a:t> to </a:t>
            </a:r>
            <a:endParaRPr lang="en-US" altLang="zh-CN" sz="1400" dirty="0">
              <a:solidFill>
                <a:srgbClr val="FF0000"/>
              </a:solidFill>
              <a:latin typeface="Times New Roman" panose="02020603050405020304" pitchFamily="18" charset="0"/>
              <a:cs typeface="Times New Roman" panose="02020603050405020304" pitchFamily="18" charset="0"/>
            </a:endParaRPr>
          </a:p>
          <a:p>
            <a:pPr algn="ctr"/>
            <a:r>
              <a:rPr lang="en-US" altLang="zh-CN" sz="1400" dirty="0">
                <a:solidFill>
                  <a:srgbClr val="FF0000"/>
                </a:solidFill>
                <a:latin typeface="Times New Roman" panose="02020603050405020304" pitchFamily="18" charset="0"/>
                <a:cs typeface="Times New Roman" panose="02020603050405020304" pitchFamily="18" charset="0"/>
              </a:rPr>
              <a:t>verify</a:t>
            </a:r>
            <a:r>
              <a:rPr lang="zh-CN" altLang="en-US" sz="1400" dirty="0">
                <a:solidFill>
                  <a:srgbClr val="FF0000"/>
                </a:solidFill>
                <a:latin typeface="Times New Roman" panose="02020603050405020304" pitchFamily="18" charset="0"/>
                <a:cs typeface="Times New Roman" panose="02020603050405020304" pitchFamily="18" charset="0"/>
              </a:rPr>
              <a:t> data</a:t>
            </a:r>
            <a:r>
              <a:rPr lang="en-US" altLang="zh-CN" sz="1400" dirty="0">
                <a:solidFill>
                  <a:srgbClr val="FF0000"/>
                </a:solidFill>
                <a:latin typeface="Times New Roman" panose="02020603050405020304" pitchFamily="18" charset="0"/>
                <a:cs typeface="Times New Roman" panose="02020603050405020304" pitchFamily="18" charset="0"/>
              </a:rPr>
              <a:t>set</a:t>
            </a:r>
            <a:r>
              <a:rPr lang="zh-CN" altLang="en-US" sz="1400" dirty="0">
                <a:solidFill>
                  <a:srgbClr val="FF0000"/>
                </a:solidFill>
                <a:latin typeface="Times New Roman" panose="02020603050405020304" pitchFamily="18" charset="0"/>
                <a:cs typeface="Times New Roman" panose="02020603050405020304" pitchFamily="18" charset="0"/>
              </a:rPr>
              <a:t> ownership</a:t>
            </a:r>
          </a:p>
        </p:txBody>
      </p:sp>
      <p:pic>
        <p:nvPicPr>
          <p:cNvPr id="520" name="图片 519">
            <a:extLst>
              <a:ext uri="{FF2B5EF4-FFF2-40B4-BE49-F238E27FC236}">
                <a16:creationId xmlns:a16="http://schemas.microsoft.com/office/drawing/2014/main" id="{245CB433-5CB7-0B24-8A82-7202838FDFC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13669" y="6328669"/>
            <a:ext cx="167978" cy="167978"/>
          </a:xfrm>
          <a:prstGeom prst="rect">
            <a:avLst/>
          </a:prstGeom>
        </p:spPr>
      </p:pic>
      <p:pic>
        <p:nvPicPr>
          <p:cNvPr id="521" name="图片 520">
            <a:extLst>
              <a:ext uri="{FF2B5EF4-FFF2-40B4-BE49-F238E27FC236}">
                <a16:creationId xmlns:a16="http://schemas.microsoft.com/office/drawing/2014/main" id="{892BABF3-E4BC-D606-6B42-EB96ED529CA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02041" y="6542496"/>
            <a:ext cx="193305" cy="193305"/>
          </a:xfrm>
          <a:prstGeom prst="rect">
            <a:avLst/>
          </a:prstGeom>
        </p:spPr>
      </p:pic>
      <p:sp>
        <p:nvSpPr>
          <p:cNvPr id="522" name="文本框 521">
            <a:extLst>
              <a:ext uri="{FF2B5EF4-FFF2-40B4-BE49-F238E27FC236}">
                <a16:creationId xmlns:a16="http://schemas.microsoft.com/office/drawing/2014/main" id="{42111120-89D3-0F9D-C7C2-0A4E3B563F02}"/>
              </a:ext>
            </a:extLst>
          </p:cNvPr>
          <p:cNvSpPr txBox="1"/>
          <p:nvPr/>
        </p:nvSpPr>
        <p:spPr>
          <a:xfrm>
            <a:off x="10316601" y="6249065"/>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23" name="文本框 522">
            <a:extLst>
              <a:ext uri="{FF2B5EF4-FFF2-40B4-BE49-F238E27FC236}">
                <a16:creationId xmlns:a16="http://schemas.microsoft.com/office/drawing/2014/main" id="{385C7CD4-6918-AAEC-FC79-A5245FE6F849}"/>
              </a:ext>
            </a:extLst>
          </p:cNvPr>
          <p:cNvSpPr txBox="1"/>
          <p:nvPr/>
        </p:nvSpPr>
        <p:spPr>
          <a:xfrm>
            <a:off x="10318384" y="6472734"/>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25" name="文本框 524">
            <a:extLst>
              <a:ext uri="{FF2B5EF4-FFF2-40B4-BE49-F238E27FC236}">
                <a16:creationId xmlns:a16="http://schemas.microsoft.com/office/drawing/2014/main" id="{3F749F86-67EC-C1BA-2F82-4C20027077B0}"/>
              </a:ext>
            </a:extLst>
          </p:cNvPr>
          <p:cNvSpPr txBox="1"/>
          <p:nvPr/>
        </p:nvSpPr>
        <p:spPr>
          <a:xfrm>
            <a:off x="9957673" y="2523985"/>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cxnSp>
        <p:nvCxnSpPr>
          <p:cNvPr id="527" name="直接连接符 526">
            <a:extLst>
              <a:ext uri="{FF2B5EF4-FFF2-40B4-BE49-F238E27FC236}">
                <a16:creationId xmlns:a16="http://schemas.microsoft.com/office/drawing/2014/main" id="{2B267955-941A-92BF-BDDD-9887D442FC77}"/>
              </a:ext>
            </a:extLst>
          </p:cNvPr>
          <p:cNvCxnSpPr>
            <a:cxnSpLocks/>
          </p:cNvCxnSpPr>
          <p:nvPr/>
        </p:nvCxnSpPr>
        <p:spPr>
          <a:xfrm>
            <a:off x="7441515" y="3424038"/>
            <a:ext cx="4715053"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9" name="文本框 8">
            <a:extLst>
              <a:ext uri="{FF2B5EF4-FFF2-40B4-BE49-F238E27FC236}">
                <a16:creationId xmlns:a16="http://schemas.microsoft.com/office/drawing/2014/main" id="{7FB316F2-777A-6D70-DAFA-004F5F997691}"/>
              </a:ext>
            </a:extLst>
          </p:cNvPr>
          <p:cNvSpPr txBox="1"/>
          <p:nvPr/>
        </p:nvSpPr>
        <p:spPr>
          <a:xfrm>
            <a:off x="57851" y="-70078"/>
            <a:ext cx="4000468"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a) Generative adversarial knowledge distillation</a:t>
            </a:r>
          </a:p>
        </p:txBody>
      </p:sp>
      <p:sp>
        <p:nvSpPr>
          <p:cNvPr id="27" name="文本框 26">
            <a:extLst>
              <a:ext uri="{FF2B5EF4-FFF2-40B4-BE49-F238E27FC236}">
                <a16:creationId xmlns:a16="http://schemas.microsoft.com/office/drawing/2014/main" id="{29CD3847-0141-898F-AD0E-C7E22CB4A974}"/>
              </a:ext>
            </a:extLst>
          </p:cNvPr>
          <p:cNvSpPr txBox="1"/>
          <p:nvPr/>
        </p:nvSpPr>
        <p:spPr>
          <a:xfrm>
            <a:off x="97044" y="3168893"/>
            <a:ext cx="3843360"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b) Task-unified illusory prompt construction</a:t>
            </a:r>
          </a:p>
        </p:txBody>
      </p:sp>
      <p:sp>
        <p:nvSpPr>
          <p:cNvPr id="450" name="文本框 449">
            <a:extLst>
              <a:ext uri="{FF2B5EF4-FFF2-40B4-BE49-F238E27FC236}">
                <a16:creationId xmlns:a16="http://schemas.microsoft.com/office/drawing/2014/main" id="{A78B5B5C-430A-0597-0634-2B97D3FAD592}"/>
              </a:ext>
            </a:extLst>
          </p:cNvPr>
          <p:cNvSpPr txBox="1"/>
          <p:nvPr/>
        </p:nvSpPr>
        <p:spPr>
          <a:xfrm>
            <a:off x="7381264" y="-75499"/>
            <a:ext cx="4935779"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c) </a:t>
            </a:r>
            <a:r>
              <a:rPr lang="en" altLang="zh-CN" sz="1400" b="1" dirty="0">
                <a:latin typeface="Times New Roman" panose="02020603050405020304" pitchFamily="18" charset="0"/>
                <a:cs typeface="Times New Roman" panose="02020603050405020304" pitchFamily="18" charset="0"/>
              </a:rPr>
              <a:t>Prompt-driven adaptive ownership verification</a:t>
            </a:r>
            <a:endParaRPr lang="en-US" altLang="zh-CN" sz="1400" b="1" dirty="0">
              <a:latin typeface="Times New Roman" panose="02020603050405020304" pitchFamily="18" charset="0"/>
              <a:cs typeface="Times New Roman" panose="02020603050405020304" pitchFamily="18" charset="0"/>
            </a:endParaRPr>
          </a:p>
        </p:txBody>
      </p:sp>
      <p:cxnSp>
        <p:nvCxnSpPr>
          <p:cNvPr id="451" name="直接连接符 450">
            <a:extLst>
              <a:ext uri="{FF2B5EF4-FFF2-40B4-BE49-F238E27FC236}">
                <a16:creationId xmlns:a16="http://schemas.microsoft.com/office/drawing/2014/main" id="{6C7E0415-DE59-1F85-23FA-A4CDE0E9B016}"/>
              </a:ext>
            </a:extLst>
          </p:cNvPr>
          <p:cNvCxnSpPr>
            <a:cxnSpLocks/>
            <a:stCxn id="34" idx="0"/>
          </p:cNvCxnSpPr>
          <p:nvPr/>
        </p:nvCxnSpPr>
        <p:spPr>
          <a:xfrm flipH="1" flipV="1">
            <a:off x="3543276" y="4706843"/>
            <a:ext cx="54411" cy="355607"/>
          </a:xfrm>
          <a:prstGeom prst="line">
            <a:avLst/>
          </a:prstGeom>
        </p:spPr>
        <p:style>
          <a:lnRef idx="3">
            <a:schemeClr val="dk1"/>
          </a:lnRef>
          <a:fillRef idx="0">
            <a:schemeClr val="dk1"/>
          </a:fillRef>
          <a:effectRef idx="2">
            <a:schemeClr val="dk1"/>
          </a:effectRef>
          <a:fontRef idx="minor">
            <a:schemeClr val="tx1"/>
          </a:fontRef>
        </p:style>
      </p:cxnSp>
      <p:sp>
        <p:nvSpPr>
          <p:cNvPr id="499" name="矩形 498">
            <a:extLst>
              <a:ext uri="{FF2B5EF4-FFF2-40B4-BE49-F238E27FC236}">
                <a16:creationId xmlns:a16="http://schemas.microsoft.com/office/drawing/2014/main" id="{B2F6142B-9802-586F-5227-F04C13C6DF5E}"/>
              </a:ext>
            </a:extLst>
          </p:cNvPr>
          <p:cNvSpPr/>
          <p:nvPr/>
        </p:nvSpPr>
        <p:spPr>
          <a:xfrm>
            <a:off x="1959785" y="2406744"/>
            <a:ext cx="842711" cy="754036"/>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0" name="图片 499">
            <a:extLst>
              <a:ext uri="{FF2B5EF4-FFF2-40B4-BE49-F238E27FC236}">
                <a16:creationId xmlns:a16="http://schemas.microsoft.com/office/drawing/2014/main" id="{D6F453BA-0FE4-37C4-2CFB-B10BC03DC8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9224" y="2461054"/>
            <a:ext cx="258664" cy="258664"/>
          </a:xfrm>
          <a:prstGeom prst="rect">
            <a:avLst/>
          </a:prstGeom>
        </p:spPr>
      </p:pic>
      <p:pic>
        <p:nvPicPr>
          <p:cNvPr id="502" name="图片 501">
            <a:extLst>
              <a:ext uri="{FF2B5EF4-FFF2-40B4-BE49-F238E27FC236}">
                <a16:creationId xmlns:a16="http://schemas.microsoft.com/office/drawing/2014/main" id="{6D6EA5CB-CCD4-7E9F-09BC-BF5C5A0D073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27506" y="4491551"/>
            <a:ext cx="259200" cy="259200"/>
          </a:xfrm>
          <a:prstGeom prst="rect">
            <a:avLst/>
          </a:prstGeom>
        </p:spPr>
      </p:pic>
      <p:pic>
        <p:nvPicPr>
          <p:cNvPr id="504" name="图片 503">
            <a:extLst>
              <a:ext uri="{FF2B5EF4-FFF2-40B4-BE49-F238E27FC236}">
                <a16:creationId xmlns:a16="http://schemas.microsoft.com/office/drawing/2014/main" id="{F0FA0CDC-B842-496C-4B58-C7C21F590A9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093318" y="4375012"/>
            <a:ext cx="259200" cy="259200"/>
          </a:xfrm>
          <a:prstGeom prst="rect">
            <a:avLst/>
          </a:prstGeom>
        </p:spPr>
      </p:pic>
      <p:pic>
        <p:nvPicPr>
          <p:cNvPr id="506" name="图片 505">
            <a:extLst>
              <a:ext uri="{FF2B5EF4-FFF2-40B4-BE49-F238E27FC236}">
                <a16:creationId xmlns:a16="http://schemas.microsoft.com/office/drawing/2014/main" id="{3E0F18C7-C5B4-85AE-DB4E-D098D8DAF80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048495" y="944223"/>
            <a:ext cx="259200" cy="259200"/>
          </a:xfrm>
          <a:prstGeom prst="rect">
            <a:avLst/>
          </a:prstGeom>
        </p:spPr>
      </p:pic>
      <p:pic>
        <p:nvPicPr>
          <p:cNvPr id="511" name="图片 510">
            <a:extLst>
              <a:ext uri="{FF2B5EF4-FFF2-40B4-BE49-F238E27FC236}">
                <a16:creationId xmlns:a16="http://schemas.microsoft.com/office/drawing/2014/main" id="{2F9CD8DF-90AA-3F9B-DB1E-522B6589631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58063" y="2823477"/>
            <a:ext cx="259200" cy="259200"/>
          </a:xfrm>
          <a:prstGeom prst="rect">
            <a:avLst/>
          </a:prstGeom>
        </p:spPr>
      </p:pic>
      <p:sp>
        <p:nvSpPr>
          <p:cNvPr id="514" name="文本框 513">
            <a:extLst>
              <a:ext uri="{FF2B5EF4-FFF2-40B4-BE49-F238E27FC236}">
                <a16:creationId xmlns:a16="http://schemas.microsoft.com/office/drawing/2014/main" id="{11C76EB2-DD2F-9627-47A9-D55813DA0567}"/>
              </a:ext>
            </a:extLst>
          </p:cNvPr>
          <p:cNvSpPr txBox="1"/>
          <p:nvPr/>
        </p:nvSpPr>
        <p:spPr>
          <a:xfrm>
            <a:off x="2129074" y="2793047"/>
            <a:ext cx="720005"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Frozen</a:t>
            </a:r>
            <a:endParaRPr lang="zh-CN" altLang="en-US" sz="1400" b="1" dirty="0">
              <a:latin typeface="Times New Roman" panose="02020603050405020304" pitchFamily="18" charset="0"/>
              <a:cs typeface="Times New Roman" panose="02020603050405020304" pitchFamily="18" charset="0"/>
            </a:endParaRPr>
          </a:p>
        </p:txBody>
      </p:sp>
      <p:sp>
        <p:nvSpPr>
          <p:cNvPr id="516" name="文本框 515">
            <a:extLst>
              <a:ext uri="{FF2B5EF4-FFF2-40B4-BE49-F238E27FC236}">
                <a16:creationId xmlns:a16="http://schemas.microsoft.com/office/drawing/2014/main" id="{9A47EA2B-9900-C06D-348E-610630273626}"/>
              </a:ext>
            </a:extLst>
          </p:cNvPr>
          <p:cNvSpPr txBox="1"/>
          <p:nvPr/>
        </p:nvSpPr>
        <p:spPr>
          <a:xfrm>
            <a:off x="2064708" y="2452472"/>
            <a:ext cx="806183"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Tunable</a:t>
            </a:r>
            <a:endParaRPr lang="zh-CN" altLang="en-US" sz="1400" b="1" dirty="0">
              <a:latin typeface="Times New Roman" panose="02020603050405020304" pitchFamily="18" charset="0"/>
              <a:cs typeface="Times New Roman" panose="02020603050405020304" pitchFamily="18" charset="0"/>
            </a:endParaRPr>
          </a:p>
        </p:txBody>
      </p:sp>
      <p:sp>
        <p:nvSpPr>
          <p:cNvPr id="529" name="矩形: 圆角 528">
            <a:extLst>
              <a:ext uri="{FF2B5EF4-FFF2-40B4-BE49-F238E27FC236}">
                <a16:creationId xmlns:a16="http://schemas.microsoft.com/office/drawing/2014/main" id="{CAE0A24D-F50B-51E0-223A-5446CBD76F4D}"/>
              </a:ext>
            </a:extLst>
          </p:cNvPr>
          <p:cNvSpPr/>
          <p:nvPr/>
        </p:nvSpPr>
        <p:spPr>
          <a:xfrm>
            <a:off x="8041599" y="437934"/>
            <a:ext cx="2613744"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0" name="文本框 529">
            <a:extLst>
              <a:ext uri="{FF2B5EF4-FFF2-40B4-BE49-F238E27FC236}">
                <a16:creationId xmlns:a16="http://schemas.microsoft.com/office/drawing/2014/main" id="{8EC7A4D9-F22D-B77E-630A-2B82406C0D60}"/>
              </a:ext>
            </a:extLst>
          </p:cNvPr>
          <p:cNvSpPr txBox="1"/>
          <p:nvPr/>
        </p:nvSpPr>
        <p:spPr>
          <a:xfrm>
            <a:off x="7979608" y="453330"/>
            <a:ext cx="2816797"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homologous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cxnSp>
        <p:nvCxnSpPr>
          <p:cNvPr id="531" name="连接符: 曲线 530">
            <a:extLst>
              <a:ext uri="{FF2B5EF4-FFF2-40B4-BE49-F238E27FC236}">
                <a16:creationId xmlns:a16="http://schemas.microsoft.com/office/drawing/2014/main" id="{98C99DF2-75C3-C3BB-D487-EE85EA814C0D}"/>
              </a:ext>
            </a:extLst>
          </p:cNvPr>
          <p:cNvCxnSpPr>
            <a:cxnSpLocks/>
            <a:endCxn id="463" idx="2"/>
          </p:cNvCxnSpPr>
          <p:nvPr/>
        </p:nvCxnSpPr>
        <p:spPr>
          <a:xfrm rot="5400000" flipH="1" flipV="1">
            <a:off x="8710885" y="5618178"/>
            <a:ext cx="569196" cy="312566"/>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34" name="矩形: 圆角 533">
            <a:extLst>
              <a:ext uri="{FF2B5EF4-FFF2-40B4-BE49-F238E27FC236}">
                <a16:creationId xmlns:a16="http://schemas.microsoft.com/office/drawing/2014/main" id="{E850A740-0162-FCD6-D004-67691F0BC459}"/>
              </a:ext>
            </a:extLst>
          </p:cNvPr>
          <p:cNvSpPr/>
          <p:nvPr/>
        </p:nvSpPr>
        <p:spPr>
          <a:xfrm>
            <a:off x="7908937" y="5993418"/>
            <a:ext cx="2278772"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文本框 532">
            <a:extLst>
              <a:ext uri="{FF2B5EF4-FFF2-40B4-BE49-F238E27FC236}">
                <a16:creationId xmlns:a16="http://schemas.microsoft.com/office/drawing/2014/main" id="{5A50DBA4-056A-019C-EB63-517EBF7ACA16}"/>
              </a:ext>
            </a:extLst>
          </p:cNvPr>
          <p:cNvSpPr txBox="1"/>
          <p:nvPr/>
        </p:nvSpPr>
        <p:spPr>
          <a:xfrm>
            <a:off x="7928807" y="5988276"/>
            <a:ext cx="2427011"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hybrid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pic>
        <p:nvPicPr>
          <p:cNvPr id="42" name="图片 41">
            <a:extLst>
              <a:ext uri="{FF2B5EF4-FFF2-40B4-BE49-F238E27FC236}">
                <a16:creationId xmlns:a16="http://schemas.microsoft.com/office/drawing/2014/main" id="{83055D19-0A6C-193D-7305-597538AA76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7302" y="896590"/>
            <a:ext cx="892474" cy="957600"/>
          </a:xfrm>
          <a:prstGeom prst="rect">
            <a:avLst/>
          </a:prstGeom>
        </p:spPr>
      </p:pic>
      <p:pic>
        <p:nvPicPr>
          <p:cNvPr id="50" name="图片 49">
            <a:extLst>
              <a:ext uri="{FF2B5EF4-FFF2-40B4-BE49-F238E27FC236}">
                <a16:creationId xmlns:a16="http://schemas.microsoft.com/office/drawing/2014/main" id="{D63B77F3-C29A-F24F-AF9A-7EA1132AD3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1679" y="4309775"/>
            <a:ext cx="892474" cy="957600"/>
          </a:xfrm>
          <a:prstGeom prst="rect">
            <a:avLst/>
          </a:prstGeom>
        </p:spPr>
      </p:pic>
      <p:sp>
        <p:nvSpPr>
          <p:cNvPr id="449" name="文本框 448">
            <a:extLst>
              <a:ext uri="{FF2B5EF4-FFF2-40B4-BE49-F238E27FC236}">
                <a16:creationId xmlns:a16="http://schemas.microsoft.com/office/drawing/2014/main" id="{B52E4CD9-B8B2-49D8-0E01-8E4561BE9725}"/>
              </a:ext>
            </a:extLst>
          </p:cNvPr>
          <p:cNvSpPr txBox="1"/>
          <p:nvPr/>
        </p:nvSpPr>
        <p:spPr>
          <a:xfrm>
            <a:off x="7468410" y="3849997"/>
            <a:ext cx="2031325" cy="369332"/>
          </a:xfrm>
          <a:prstGeom prst="rect">
            <a:avLst/>
          </a:prstGeom>
          <a:noFill/>
        </p:spPr>
        <p:txBody>
          <a:bodyPr wrap="none" rtlCol="0">
            <a:spAutoFit/>
          </a:bodyPr>
          <a:lstStyle/>
          <a:p>
            <a:r>
              <a:rPr lang="zh-CN" altLang="en-US" dirty="0">
                <a:solidFill>
                  <a:srgbClr val="FF0000"/>
                </a:solidFill>
              </a:rPr>
              <a:t>混合图的表示方法</a:t>
            </a:r>
          </a:p>
        </p:txBody>
      </p:sp>
      <p:sp>
        <p:nvSpPr>
          <p:cNvPr id="453" name="文本框 452">
            <a:extLst>
              <a:ext uri="{FF2B5EF4-FFF2-40B4-BE49-F238E27FC236}">
                <a16:creationId xmlns:a16="http://schemas.microsoft.com/office/drawing/2014/main" id="{C6434D53-E12A-2886-ACE2-96570FF88BCB}"/>
              </a:ext>
            </a:extLst>
          </p:cNvPr>
          <p:cNvSpPr txBox="1"/>
          <p:nvPr/>
        </p:nvSpPr>
        <p:spPr>
          <a:xfrm>
            <a:off x="12541106" y="499684"/>
            <a:ext cx="1943161" cy="4247317"/>
          </a:xfrm>
          <a:prstGeom prst="rect">
            <a:avLst/>
          </a:prstGeom>
          <a:noFill/>
        </p:spPr>
        <p:txBody>
          <a:bodyPr wrap="none" rtlCol="0">
            <a:spAutoFit/>
          </a:bodyPr>
          <a:lstStyle/>
          <a:p>
            <a:endParaRPr lang="en-US" altLang="zh-CN" dirty="0">
              <a:solidFill>
                <a:srgbClr val="FF0000"/>
              </a:solidFill>
            </a:endParaRPr>
          </a:p>
          <a:p>
            <a:r>
              <a:rPr lang="en-US" altLang="zh-CN" dirty="0">
                <a:solidFill>
                  <a:srgbClr val="FF0000"/>
                </a:solidFill>
              </a:rPr>
              <a:t>LLM</a:t>
            </a:r>
            <a:r>
              <a:rPr lang="zh-CN" altLang="en-US" dirty="0">
                <a:solidFill>
                  <a:srgbClr val="FF0000"/>
                </a:solidFill>
              </a:rPr>
              <a:t>图标</a:t>
            </a:r>
            <a:endParaRPr lang="en-US" altLang="zh-CN" dirty="0">
              <a:solidFill>
                <a:srgbClr val="FF0000"/>
              </a:solidFill>
            </a:endParaRPr>
          </a:p>
          <a:p>
            <a:r>
              <a:rPr lang="en-US" altLang="zh-CN" dirty="0">
                <a:solidFill>
                  <a:srgbClr val="FF0000"/>
                </a:solidFill>
              </a:rPr>
              <a:t>ALL </a:t>
            </a:r>
            <a:r>
              <a:rPr lang="zh-CN" altLang="en-US" dirty="0">
                <a:solidFill>
                  <a:srgbClr val="FF0000"/>
                </a:solidFill>
              </a:rPr>
              <a:t>表示</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C</a:t>
            </a:r>
            <a:r>
              <a:rPr lang="zh-CN" altLang="en-US" dirty="0">
                <a:solidFill>
                  <a:srgbClr val="FF0000"/>
                </a:solidFill>
              </a:rPr>
              <a:t>模块的任务描述</a:t>
            </a:r>
            <a:endParaRPr lang="en-US" altLang="zh-CN" dirty="0">
              <a:solidFill>
                <a:srgbClr val="FF0000"/>
              </a:solidFill>
            </a:endParaRPr>
          </a:p>
          <a:p>
            <a:r>
              <a:rPr lang="en-US" altLang="zh-CN" dirty="0">
                <a:solidFill>
                  <a:srgbClr val="FF0000"/>
                </a:solidFill>
              </a:rPr>
              <a:t>C</a:t>
            </a:r>
            <a:r>
              <a:rPr lang="zh-CN" altLang="en-US" dirty="0">
                <a:solidFill>
                  <a:srgbClr val="FF0000"/>
                </a:solidFill>
              </a:rPr>
              <a:t>模块的信息量</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LLM</a:t>
            </a:r>
            <a:r>
              <a:rPr lang="zh-CN" altLang="en-US" dirty="0">
                <a:solidFill>
                  <a:srgbClr val="FF0000"/>
                </a:solidFill>
              </a:rPr>
              <a:t>的表达方式</a:t>
            </a:r>
            <a:endParaRPr lang="en-US" altLang="zh-CN" dirty="0">
              <a:solidFill>
                <a:srgbClr val="FF0000"/>
              </a:solidFill>
            </a:endParaRPr>
          </a:p>
          <a:p>
            <a:endParaRPr lang="en-US" altLang="zh-CN" dirty="0">
              <a:solidFill>
                <a:srgbClr val="FF0000"/>
              </a:solidFill>
            </a:endParaRPr>
          </a:p>
          <a:p>
            <a:r>
              <a:rPr lang="en-US" altLang="zh-CN" b="1" dirty="0">
                <a:solidFill>
                  <a:srgbClr val="FF0000"/>
                </a:solidFill>
                <a:latin typeface="Times New Roman" panose="02020603050405020304" pitchFamily="18" charset="0"/>
                <a:cs typeface="Times New Roman" panose="02020603050405020304" pitchFamily="18" charset="0"/>
              </a:rPr>
              <a:t>Deceptive </a:t>
            </a:r>
            <a:r>
              <a:rPr lang="zh-CN" altLang="en-US" b="1" dirty="0">
                <a:solidFill>
                  <a:srgbClr val="FF0000"/>
                </a:solidFill>
                <a:latin typeface="Times New Roman" panose="02020603050405020304" pitchFamily="18" charset="0"/>
                <a:cs typeface="Times New Roman" panose="02020603050405020304" pitchFamily="18" charset="0"/>
              </a:rPr>
              <a:t>贬义词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en-US" altLang="zh-CN" b="1" dirty="0">
                <a:solidFill>
                  <a:srgbClr val="FF0000"/>
                </a:solidFill>
                <a:latin typeface="Times New Roman" panose="02020603050405020304" pitchFamily="18" charset="0"/>
                <a:cs typeface="Times New Roman" panose="02020603050405020304" pitchFamily="18" charset="0"/>
              </a:rPr>
              <a:t>Generation </a:t>
            </a:r>
            <a:r>
              <a:rPr lang="zh-CN" altLang="en-US" b="1" dirty="0">
                <a:solidFill>
                  <a:srgbClr val="FF0000"/>
                </a:solidFill>
                <a:latin typeface="Times New Roman" panose="02020603050405020304" pitchFamily="18" charset="0"/>
                <a:cs typeface="Times New Roman" panose="02020603050405020304" pitchFamily="18" charset="0"/>
              </a:rPr>
              <a:t>重复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使用</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尽量不要重复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小标题</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加形容词</a:t>
            </a:r>
            <a:endParaRPr lang="zh-CN" altLang="en-US" dirty="0">
              <a:solidFill>
                <a:srgbClr val="FF0000"/>
              </a:solidFill>
            </a:endParaRPr>
          </a:p>
        </p:txBody>
      </p:sp>
      <p:pic>
        <p:nvPicPr>
          <p:cNvPr id="459" name="图片 458">
            <a:extLst>
              <a:ext uri="{FF2B5EF4-FFF2-40B4-BE49-F238E27FC236}">
                <a16:creationId xmlns:a16="http://schemas.microsoft.com/office/drawing/2014/main" id="{291D3010-D2EA-299A-28C5-2B1D77D8FD4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993221" y="398605"/>
            <a:ext cx="259200" cy="259200"/>
          </a:xfrm>
          <a:prstGeom prst="rect">
            <a:avLst/>
          </a:prstGeom>
        </p:spPr>
      </p:pic>
      <p:sp>
        <p:nvSpPr>
          <p:cNvPr id="62" name="文本框 61">
            <a:extLst>
              <a:ext uri="{FF2B5EF4-FFF2-40B4-BE49-F238E27FC236}">
                <a16:creationId xmlns:a16="http://schemas.microsoft.com/office/drawing/2014/main" id="{54AA4FC7-0790-F5C0-3E33-73F8DB96D737}"/>
              </a:ext>
            </a:extLst>
          </p:cNvPr>
          <p:cNvSpPr txBox="1"/>
          <p:nvPr/>
        </p:nvSpPr>
        <p:spPr>
          <a:xfrm>
            <a:off x="4950848" y="2484828"/>
            <a:ext cx="103522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G</a:t>
            </a:r>
            <a:r>
              <a:rPr lang="en-US" altLang="zh-CN" sz="1400" i="0" u="none" strike="noStrike" dirty="0">
                <a:effectLst/>
                <a:latin typeface="Times New Roman" panose="02020603050405020304" pitchFamily="18" charset="0"/>
                <a:cs typeface="Times New Roman" panose="02020603050405020304" pitchFamily="18" charset="0"/>
              </a:rPr>
              <a:t>raph </a:t>
            </a:r>
          </a:p>
          <a:p>
            <a:pPr algn="ctr"/>
            <a:r>
              <a:rPr lang="en-US" altLang="zh-CN" sz="1400" i="0" u="none" strike="noStrike" dirty="0">
                <a:effectLst/>
                <a:latin typeface="Times New Roman" panose="02020603050405020304" pitchFamily="18" charset="0"/>
                <a:cs typeface="Times New Roman" panose="02020603050405020304" pitchFamily="18" charset="0"/>
              </a:rPr>
              <a:t>embedding</a:t>
            </a:r>
            <a:endParaRPr lang="zh-CN" altLang="en-US" sz="1400" dirty="0">
              <a:latin typeface="Times New Roman" panose="02020603050405020304" pitchFamily="18" charset="0"/>
              <a:cs typeface="Times New Roman" panose="02020603050405020304" pitchFamily="18" charset="0"/>
            </a:endParaRPr>
          </a:p>
        </p:txBody>
      </p:sp>
      <p:sp>
        <p:nvSpPr>
          <p:cNvPr id="548" name="文本框 547">
            <a:extLst>
              <a:ext uri="{FF2B5EF4-FFF2-40B4-BE49-F238E27FC236}">
                <a16:creationId xmlns:a16="http://schemas.microsoft.com/office/drawing/2014/main" id="{E0A8F1A0-81FB-579E-2704-AF2D0C5FA7EA}"/>
              </a:ext>
            </a:extLst>
          </p:cNvPr>
          <p:cNvSpPr txBox="1"/>
          <p:nvPr/>
        </p:nvSpPr>
        <p:spPr>
          <a:xfrm>
            <a:off x="2308598" y="4896435"/>
            <a:ext cx="723507"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Modify</a:t>
            </a:r>
          </a:p>
        </p:txBody>
      </p:sp>
      <p:cxnSp>
        <p:nvCxnSpPr>
          <p:cNvPr id="554" name="连接符: 曲线 553">
            <a:extLst>
              <a:ext uri="{FF2B5EF4-FFF2-40B4-BE49-F238E27FC236}">
                <a16:creationId xmlns:a16="http://schemas.microsoft.com/office/drawing/2014/main" id="{2CC01C41-C9F0-79D0-BA56-9F918187F5E6}"/>
              </a:ext>
            </a:extLst>
          </p:cNvPr>
          <p:cNvCxnSpPr>
            <a:cxnSpLocks/>
          </p:cNvCxnSpPr>
          <p:nvPr/>
        </p:nvCxnSpPr>
        <p:spPr>
          <a:xfrm rot="5400000">
            <a:off x="8483237" y="912375"/>
            <a:ext cx="626280" cy="409387"/>
          </a:xfrm>
          <a:prstGeom prst="curvedConnector3">
            <a:avLst>
              <a:gd name="adj1" fmla="val 34948"/>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562" name="直接连接符 561">
            <a:extLst>
              <a:ext uri="{FF2B5EF4-FFF2-40B4-BE49-F238E27FC236}">
                <a16:creationId xmlns:a16="http://schemas.microsoft.com/office/drawing/2014/main" id="{DC021A3A-09F9-1235-8D9A-A46E587A062C}"/>
              </a:ext>
            </a:extLst>
          </p:cNvPr>
          <p:cNvCxnSpPr>
            <a:cxnSpLocks/>
          </p:cNvCxnSpPr>
          <p:nvPr/>
        </p:nvCxnSpPr>
        <p:spPr>
          <a:xfrm>
            <a:off x="7706532" y="1033468"/>
            <a:ext cx="826162" cy="558562"/>
          </a:xfrm>
          <a:prstGeom prst="line">
            <a:avLst/>
          </a:prstGeom>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891847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67E46-7B6D-ABA8-E596-9C0D549A9993}"/>
            </a:ext>
          </a:extLst>
        </p:cNvPr>
        <p:cNvGrpSpPr/>
        <p:nvPr/>
      </p:nvGrpSpPr>
      <p:grpSpPr>
        <a:xfrm>
          <a:off x="0" y="0"/>
          <a:ext cx="0" cy="0"/>
          <a:chOff x="0" y="0"/>
          <a:chExt cx="0" cy="0"/>
        </a:xfrm>
      </p:grpSpPr>
      <p:sp>
        <p:nvSpPr>
          <p:cNvPr id="139" name="矩形 138">
            <a:extLst>
              <a:ext uri="{FF2B5EF4-FFF2-40B4-BE49-F238E27FC236}">
                <a16:creationId xmlns:a16="http://schemas.microsoft.com/office/drawing/2014/main" id="{3ACC7A9C-BAFA-107B-5C2B-607F9AECB9CA}"/>
              </a:ext>
            </a:extLst>
          </p:cNvPr>
          <p:cNvSpPr/>
          <p:nvPr/>
        </p:nvSpPr>
        <p:spPr>
          <a:xfrm>
            <a:off x="30608" y="3442892"/>
            <a:ext cx="7327803" cy="3396492"/>
          </a:xfrm>
          <a:prstGeom prst="rect">
            <a:avLst/>
          </a:prstGeom>
          <a:solidFill>
            <a:srgbClr val="F0F4FA"/>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7" name="剪去同侧角的矩形 516">
            <a:extLst>
              <a:ext uri="{FF2B5EF4-FFF2-40B4-BE49-F238E27FC236}">
                <a16:creationId xmlns:a16="http://schemas.microsoft.com/office/drawing/2014/main" id="{C9CDA244-21BD-F026-20D3-48FD366F68D3}"/>
              </a:ext>
            </a:extLst>
          </p:cNvPr>
          <p:cNvSpPr/>
          <p:nvPr/>
        </p:nvSpPr>
        <p:spPr>
          <a:xfrm rot="10800000">
            <a:off x="2445471" y="4597974"/>
            <a:ext cx="1328226" cy="393933"/>
          </a:xfrm>
          <a:prstGeom prst="snip2Same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26" name="矩形 325">
            <a:extLst>
              <a:ext uri="{FF2B5EF4-FFF2-40B4-BE49-F238E27FC236}">
                <a16:creationId xmlns:a16="http://schemas.microsoft.com/office/drawing/2014/main" id="{54343E81-6CD1-BADF-F819-39AC544F503D}"/>
              </a:ext>
            </a:extLst>
          </p:cNvPr>
          <p:cNvSpPr/>
          <p:nvPr/>
        </p:nvSpPr>
        <p:spPr>
          <a:xfrm>
            <a:off x="7358411" y="177721"/>
            <a:ext cx="4798434" cy="6680279"/>
          </a:xfrm>
          <a:prstGeom prst="rect">
            <a:avLst/>
          </a:prstGeom>
          <a:solidFill>
            <a:srgbClr val="FFF8E5"/>
          </a:solidFill>
          <a:ln w="95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3" name="矩形 422">
            <a:extLst>
              <a:ext uri="{FF2B5EF4-FFF2-40B4-BE49-F238E27FC236}">
                <a16:creationId xmlns:a16="http://schemas.microsoft.com/office/drawing/2014/main" id="{0C33524C-337D-E02D-77EB-EA765597D3C0}"/>
              </a:ext>
            </a:extLst>
          </p:cNvPr>
          <p:cNvSpPr/>
          <p:nvPr/>
        </p:nvSpPr>
        <p:spPr>
          <a:xfrm>
            <a:off x="46289" y="177721"/>
            <a:ext cx="7312122" cy="3031729"/>
          </a:xfrm>
          <a:prstGeom prst="rect">
            <a:avLst/>
          </a:prstGeom>
          <a:solidFill>
            <a:srgbClr val="F3F8F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对话气泡: 圆角矩形 271">
            <a:extLst>
              <a:ext uri="{FF2B5EF4-FFF2-40B4-BE49-F238E27FC236}">
                <a16:creationId xmlns:a16="http://schemas.microsoft.com/office/drawing/2014/main" id="{9ADE4A9A-A9B8-E44A-F95A-4D24B5D7201B}"/>
              </a:ext>
            </a:extLst>
          </p:cNvPr>
          <p:cNvSpPr/>
          <p:nvPr/>
        </p:nvSpPr>
        <p:spPr>
          <a:xfrm>
            <a:off x="391560" y="223406"/>
            <a:ext cx="2392224" cy="982927"/>
          </a:xfrm>
          <a:prstGeom prst="wedgeRoundRectCallou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570C5C6-E086-F6C3-ED8C-F110564AF8DA}"/>
              </a:ext>
            </a:extLst>
          </p:cNvPr>
          <p:cNvSpPr/>
          <p:nvPr/>
        </p:nvSpPr>
        <p:spPr>
          <a:xfrm>
            <a:off x="688453" y="1520655"/>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F162171C-F7D7-202D-A238-C4BB47956956}"/>
              </a:ext>
            </a:extLst>
          </p:cNvPr>
          <p:cNvSpPr/>
          <p:nvPr/>
        </p:nvSpPr>
        <p:spPr>
          <a:xfrm>
            <a:off x="993253" y="1893916"/>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690240BA-1DE9-E44F-94EC-6B4006D532DF}"/>
              </a:ext>
            </a:extLst>
          </p:cNvPr>
          <p:cNvSpPr/>
          <p:nvPr/>
        </p:nvSpPr>
        <p:spPr>
          <a:xfrm>
            <a:off x="1047167" y="2331810"/>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A533B7BA-32A2-BB77-44FD-C9AFAA084A59}"/>
              </a:ext>
            </a:extLst>
          </p:cNvPr>
          <p:cNvCxnSpPr>
            <a:cxnSpLocks/>
            <a:stCxn id="10" idx="3"/>
          </p:cNvCxnSpPr>
          <p:nvPr/>
        </p:nvCxnSpPr>
        <p:spPr>
          <a:xfrm flipH="1">
            <a:off x="465806" y="1636509"/>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7A3B712E-46C5-D3CF-1947-5C70B7EAAC90}"/>
              </a:ext>
            </a:extLst>
          </p:cNvPr>
          <p:cNvCxnSpPr>
            <a:cxnSpLocks/>
            <a:stCxn id="10" idx="5"/>
            <a:endCxn id="11" idx="1"/>
          </p:cNvCxnSpPr>
          <p:nvPr/>
        </p:nvCxnSpPr>
        <p:spPr>
          <a:xfrm>
            <a:off x="798210" y="1636509"/>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D8E0ECCD-9CDE-9FBE-8DB4-EDFD6D5F46C4}"/>
              </a:ext>
            </a:extLst>
          </p:cNvPr>
          <p:cNvCxnSpPr>
            <a:cxnSpLocks/>
          </p:cNvCxnSpPr>
          <p:nvPr/>
        </p:nvCxnSpPr>
        <p:spPr>
          <a:xfrm>
            <a:off x="511269" y="1989893"/>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CFED8F36-5C15-5C19-F27E-984F1EA90DBD}"/>
              </a:ext>
            </a:extLst>
          </p:cNvPr>
          <p:cNvCxnSpPr>
            <a:cxnSpLocks/>
            <a:stCxn id="11" idx="3"/>
          </p:cNvCxnSpPr>
          <p:nvPr/>
        </p:nvCxnSpPr>
        <p:spPr>
          <a:xfrm flipH="1">
            <a:off x="733916" y="2009770"/>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CD83FE44-1353-F72D-2D18-427D4C9EE04C}"/>
              </a:ext>
            </a:extLst>
          </p:cNvPr>
          <p:cNvCxnSpPr>
            <a:cxnSpLocks/>
            <a:stCxn id="26" idx="2"/>
            <a:endCxn id="11" idx="7"/>
          </p:cNvCxnSpPr>
          <p:nvPr/>
        </p:nvCxnSpPr>
        <p:spPr>
          <a:xfrm flipH="1">
            <a:off x="1103010" y="1884238"/>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7E2F0DEB-6DB3-ABD7-F10F-C647CB11A448}"/>
              </a:ext>
            </a:extLst>
          </p:cNvPr>
          <p:cNvCxnSpPr>
            <a:cxnSpLocks/>
            <a:stCxn id="12" idx="0"/>
            <a:endCxn id="11" idx="4"/>
          </p:cNvCxnSpPr>
          <p:nvPr/>
        </p:nvCxnSpPr>
        <p:spPr>
          <a:xfrm flipH="1" flipV="1">
            <a:off x="1057547" y="2029647"/>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59B0AF3D-F8E7-DA56-0FBD-55E1AA40232F}"/>
              </a:ext>
            </a:extLst>
          </p:cNvPr>
          <p:cNvCxnSpPr>
            <a:cxnSpLocks/>
            <a:stCxn id="25" idx="1"/>
            <a:endCxn id="11" idx="5"/>
          </p:cNvCxnSpPr>
          <p:nvPr/>
        </p:nvCxnSpPr>
        <p:spPr>
          <a:xfrm flipH="1" flipV="1">
            <a:off x="1103010" y="2009770"/>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5C354318-B136-11EA-4AC2-D99CF9690E37}"/>
              </a:ext>
            </a:extLst>
          </p:cNvPr>
          <p:cNvCxnSpPr>
            <a:cxnSpLocks/>
            <a:stCxn id="26" idx="5"/>
            <a:endCxn id="25" idx="0"/>
          </p:cNvCxnSpPr>
          <p:nvPr/>
        </p:nvCxnSpPr>
        <p:spPr>
          <a:xfrm>
            <a:off x="1460338" y="1932226"/>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9E1E4ED7-355F-637B-DD1C-278EDAE21ACC}"/>
              </a:ext>
            </a:extLst>
          </p:cNvPr>
          <p:cNvCxnSpPr>
            <a:cxnSpLocks/>
            <a:stCxn id="10" idx="4"/>
          </p:cNvCxnSpPr>
          <p:nvPr/>
        </p:nvCxnSpPr>
        <p:spPr>
          <a:xfrm flipH="1">
            <a:off x="688453" y="1656386"/>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C1373B72-3DBB-CA11-B612-A1279D0B1F04}"/>
              </a:ext>
            </a:extLst>
          </p:cNvPr>
          <p:cNvCxnSpPr>
            <a:cxnSpLocks/>
            <a:endCxn id="12" idx="2"/>
          </p:cNvCxnSpPr>
          <p:nvPr/>
        </p:nvCxnSpPr>
        <p:spPr>
          <a:xfrm>
            <a:off x="732197" y="2378320"/>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B455B606-93BE-00AB-8A29-C7CA2FCC66C8}"/>
              </a:ext>
            </a:extLst>
          </p:cNvPr>
          <p:cNvSpPr/>
          <p:nvPr/>
        </p:nvSpPr>
        <p:spPr>
          <a:xfrm>
            <a:off x="618915" y="226606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82A0029C-A0EF-B994-5EBA-7498C261FEDE}"/>
              </a:ext>
            </a:extLst>
          </p:cNvPr>
          <p:cNvSpPr/>
          <p:nvPr/>
        </p:nvSpPr>
        <p:spPr>
          <a:xfrm>
            <a:off x="429351" y="18570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6C7B898C-8A22-2F90-D4AE-E9E035584226}"/>
              </a:ext>
            </a:extLst>
          </p:cNvPr>
          <p:cNvSpPr/>
          <p:nvPr/>
        </p:nvSpPr>
        <p:spPr>
          <a:xfrm>
            <a:off x="1425388" y="2134454"/>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47434260-AC19-AD57-AA66-FA4B5892630F}"/>
              </a:ext>
            </a:extLst>
          </p:cNvPr>
          <p:cNvSpPr/>
          <p:nvPr/>
        </p:nvSpPr>
        <p:spPr>
          <a:xfrm>
            <a:off x="1350581" y="1816372"/>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E356A9EF-FB16-A86C-549B-21857537791E}"/>
              </a:ext>
            </a:extLst>
          </p:cNvPr>
          <p:cNvCxnSpPr>
            <a:cxnSpLocks/>
          </p:cNvCxnSpPr>
          <p:nvPr/>
        </p:nvCxnSpPr>
        <p:spPr>
          <a:xfrm flipH="1">
            <a:off x="1068282" y="1591284"/>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F16E084A-4B32-63DB-70C1-043173D7F7BF}"/>
              </a:ext>
            </a:extLst>
          </p:cNvPr>
          <p:cNvSpPr/>
          <p:nvPr/>
        </p:nvSpPr>
        <p:spPr>
          <a:xfrm>
            <a:off x="1045423" y="150286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FE1F3C98-D5EA-A81A-4D2A-9D58A4AB57CA}"/>
              </a:ext>
            </a:extLst>
          </p:cNvPr>
          <p:cNvSpPr/>
          <p:nvPr/>
        </p:nvSpPr>
        <p:spPr>
          <a:xfrm>
            <a:off x="1379925" y="149090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57C9D86D-C0D8-0099-522A-1931CB65659F}"/>
              </a:ext>
            </a:extLst>
          </p:cNvPr>
          <p:cNvCxnSpPr>
            <a:cxnSpLocks/>
            <a:stCxn id="29" idx="6"/>
            <a:endCxn id="38" idx="2"/>
          </p:cNvCxnSpPr>
          <p:nvPr/>
        </p:nvCxnSpPr>
        <p:spPr>
          <a:xfrm flipV="1">
            <a:off x="1174011" y="1558775"/>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8EACED9C-C16E-458E-284A-62EF59C741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249" y="1834916"/>
            <a:ext cx="180000" cy="180000"/>
          </a:xfrm>
          <a:prstGeom prst="rect">
            <a:avLst/>
          </a:prstGeom>
        </p:spPr>
      </p:pic>
      <p:pic>
        <p:nvPicPr>
          <p:cNvPr id="81" name="图片 80">
            <a:extLst>
              <a:ext uri="{FF2B5EF4-FFF2-40B4-BE49-F238E27FC236}">
                <a16:creationId xmlns:a16="http://schemas.microsoft.com/office/drawing/2014/main" id="{B1413F88-B7A4-F05E-598B-95022615C8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318" y="1868881"/>
            <a:ext cx="180000" cy="180000"/>
          </a:xfrm>
          <a:prstGeom prst="rect">
            <a:avLst/>
          </a:prstGeom>
        </p:spPr>
      </p:pic>
      <p:pic>
        <p:nvPicPr>
          <p:cNvPr id="83" name="图片 82">
            <a:extLst>
              <a:ext uri="{FF2B5EF4-FFF2-40B4-BE49-F238E27FC236}">
                <a16:creationId xmlns:a16="http://schemas.microsoft.com/office/drawing/2014/main" id="{67FB9181-942D-E03D-3B45-1A2EAC294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269" y="1483456"/>
            <a:ext cx="180000" cy="180000"/>
          </a:xfrm>
          <a:prstGeom prst="rect">
            <a:avLst/>
          </a:prstGeom>
        </p:spPr>
      </p:pic>
      <p:sp>
        <p:nvSpPr>
          <p:cNvPr id="87" name="文本框 86">
            <a:extLst>
              <a:ext uri="{FF2B5EF4-FFF2-40B4-BE49-F238E27FC236}">
                <a16:creationId xmlns:a16="http://schemas.microsoft.com/office/drawing/2014/main" id="{8F3F57D1-4D65-D13E-7588-170953D7362D}"/>
              </a:ext>
            </a:extLst>
          </p:cNvPr>
          <p:cNvSpPr txBox="1"/>
          <p:nvPr/>
        </p:nvSpPr>
        <p:spPr>
          <a:xfrm>
            <a:off x="211989" y="2452386"/>
            <a:ext cx="171258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graphs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821C4540-31B5-7AEB-B21D-7943959F37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4568" y="270136"/>
            <a:ext cx="892474" cy="957600"/>
          </a:xfrm>
          <a:prstGeom prst="rect">
            <a:avLst/>
          </a:prstGeom>
        </p:spPr>
      </p:pic>
      <p:pic>
        <p:nvPicPr>
          <p:cNvPr id="3" name="图片 2">
            <a:extLst>
              <a:ext uri="{FF2B5EF4-FFF2-40B4-BE49-F238E27FC236}">
                <a16:creationId xmlns:a16="http://schemas.microsoft.com/office/drawing/2014/main" id="{FBDAA108-0FEC-8B66-8037-B9DDFDBBAE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2630" y="1892718"/>
            <a:ext cx="892473" cy="957600"/>
          </a:xfrm>
          <a:prstGeom prst="rect">
            <a:avLst/>
          </a:prstGeom>
        </p:spPr>
      </p:pic>
      <p:sp>
        <p:nvSpPr>
          <p:cNvPr id="5" name="Google Shape;116;p19">
            <a:extLst>
              <a:ext uri="{FF2B5EF4-FFF2-40B4-BE49-F238E27FC236}">
                <a16:creationId xmlns:a16="http://schemas.microsoft.com/office/drawing/2014/main" id="{E7F7B00F-4226-0341-5232-E3386C48324B}"/>
              </a:ext>
            </a:extLst>
          </p:cNvPr>
          <p:cNvSpPr/>
          <p:nvPr/>
        </p:nvSpPr>
        <p:spPr>
          <a:xfrm>
            <a:off x="6171807" y="457408"/>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0E329E11-03D3-2529-FCFC-F404603BA3CD}"/>
              </a:ext>
            </a:extLst>
          </p:cNvPr>
          <p:cNvSpPr/>
          <p:nvPr/>
        </p:nvSpPr>
        <p:spPr>
          <a:xfrm>
            <a:off x="6320152" y="545745"/>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91CF61E4-C0EB-7DEF-E6D3-C41F1C9FD61F}"/>
              </a:ext>
            </a:extLst>
          </p:cNvPr>
          <p:cNvSpPr/>
          <p:nvPr/>
        </p:nvSpPr>
        <p:spPr>
          <a:xfrm>
            <a:off x="6420353" y="45740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3165F061-7D97-2557-6D7E-BCF23306A5E4}"/>
              </a:ext>
            </a:extLst>
          </p:cNvPr>
          <p:cNvSpPr/>
          <p:nvPr/>
        </p:nvSpPr>
        <p:spPr>
          <a:xfrm>
            <a:off x="6168762" y="1701889"/>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9B733F51-B8D7-6B90-074A-0C635A90AB09}"/>
              </a:ext>
            </a:extLst>
          </p:cNvPr>
          <p:cNvSpPr/>
          <p:nvPr/>
        </p:nvSpPr>
        <p:spPr>
          <a:xfrm>
            <a:off x="6317107" y="1790226"/>
            <a:ext cx="206145" cy="480531"/>
          </a:xfrm>
          <a:prstGeom prst="cube">
            <a:avLst>
              <a:gd name="adj" fmla="val 25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FC3EA253-2128-D31F-6903-F5DF0452182A}"/>
              </a:ext>
            </a:extLst>
          </p:cNvPr>
          <p:cNvSpPr/>
          <p:nvPr/>
        </p:nvSpPr>
        <p:spPr>
          <a:xfrm>
            <a:off x="6417308" y="1701888"/>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6ED8139A-9DB7-4F2A-2EEF-61C29EE5ECCF}"/>
              </a:ext>
            </a:extLst>
          </p:cNvPr>
          <p:cNvSpPr txBox="1"/>
          <p:nvPr/>
        </p:nvSpPr>
        <p:spPr>
          <a:xfrm>
            <a:off x="3800254" y="2714204"/>
            <a:ext cx="1316387"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D4E18E47-B2AD-BD57-44F0-3B6A2B40E4B0}"/>
              </a:ext>
            </a:extLst>
          </p:cNvPr>
          <p:cNvSpPr txBox="1"/>
          <p:nvPr/>
        </p:nvSpPr>
        <p:spPr>
          <a:xfrm>
            <a:off x="3853749" y="1043203"/>
            <a:ext cx="1440280"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Suspected GNN</a:t>
            </a:r>
            <a:endParaRPr lang="zh-CN" altLang="en-US" sz="1400" dirty="0"/>
          </a:p>
        </p:txBody>
      </p:sp>
      <p:sp>
        <p:nvSpPr>
          <p:cNvPr id="39" name="文本框 38">
            <a:extLst>
              <a:ext uri="{FF2B5EF4-FFF2-40B4-BE49-F238E27FC236}">
                <a16:creationId xmlns:a16="http://schemas.microsoft.com/office/drawing/2014/main" id="{60778B33-0233-1733-F856-3A4A325C7418}"/>
              </a:ext>
            </a:extLst>
          </p:cNvPr>
          <p:cNvSpPr txBox="1"/>
          <p:nvPr/>
        </p:nvSpPr>
        <p:spPr>
          <a:xfrm>
            <a:off x="5812371" y="2428190"/>
            <a:ext cx="138056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Topology-aware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41" name="直接箭头连接符 40">
            <a:extLst>
              <a:ext uri="{FF2B5EF4-FFF2-40B4-BE49-F238E27FC236}">
                <a16:creationId xmlns:a16="http://schemas.microsoft.com/office/drawing/2014/main" id="{F22E7381-205B-A82C-CB9B-B813B2E92D47}"/>
              </a:ext>
            </a:extLst>
          </p:cNvPr>
          <p:cNvCxnSpPr>
            <a:cxnSpLocks/>
          </p:cNvCxnSpPr>
          <p:nvPr/>
        </p:nvCxnSpPr>
        <p:spPr>
          <a:xfrm>
            <a:off x="1855884" y="1657308"/>
            <a:ext cx="66470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6" name="文本框 55">
            <a:extLst>
              <a:ext uri="{FF2B5EF4-FFF2-40B4-BE49-F238E27FC236}">
                <a16:creationId xmlns:a16="http://schemas.microsoft.com/office/drawing/2014/main" id="{D15F8282-D950-976C-54AD-05CD9266DA56}"/>
              </a:ext>
            </a:extLst>
          </p:cNvPr>
          <p:cNvSpPr txBox="1"/>
          <p:nvPr/>
        </p:nvSpPr>
        <p:spPr>
          <a:xfrm>
            <a:off x="2392957" y="2038512"/>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cxnSp>
        <p:nvCxnSpPr>
          <p:cNvPr id="59" name="连接符: 肘形 58">
            <a:extLst>
              <a:ext uri="{FF2B5EF4-FFF2-40B4-BE49-F238E27FC236}">
                <a16:creationId xmlns:a16="http://schemas.microsoft.com/office/drawing/2014/main" id="{33BB8322-E0E3-0ACE-FFE4-F147E753B299}"/>
              </a:ext>
            </a:extLst>
          </p:cNvPr>
          <p:cNvCxnSpPr>
            <a:cxnSpLocks/>
          </p:cNvCxnSpPr>
          <p:nvPr/>
        </p:nvCxnSpPr>
        <p:spPr>
          <a:xfrm flipV="1">
            <a:off x="3419887" y="766398"/>
            <a:ext cx="707620" cy="833458"/>
          </a:xfrm>
          <a:prstGeom prst="bentConnector3">
            <a:avLst>
              <a:gd name="adj1" fmla="val 29730"/>
            </a:avLst>
          </a:prstGeom>
          <a:ln>
            <a:tailEnd type="triangle"/>
          </a:ln>
        </p:spPr>
        <p:style>
          <a:lnRef idx="3">
            <a:schemeClr val="dk1"/>
          </a:lnRef>
          <a:fillRef idx="0">
            <a:schemeClr val="dk1"/>
          </a:fillRef>
          <a:effectRef idx="2">
            <a:schemeClr val="dk1"/>
          </a:effectRef>
          <a:fontRef idx="minor">
            <a:schemeClr val="tx1"/>
          </a:fontRef>
        </p:style>
      </p:cxnSp>
      <p:cxnSp>
        <p:nvCxnSpPr>
          <p:cNvPr id="64" name="连接符: 肘形 63">
            <a:extLst>
              <a:ext uri="{FF2B5EF4-FFF2-40B4-BE49-F238E27FC236}">
                <a16:creationId xmlns:a16="http://schemas.microsoft.com/office/drawing/2014/main" id="{FE377A5C-6DAD-4D72-1B06-880B852F901F}"/>
              </a:ext>
            </a:extLst>
          </p:cNvPr>
          <p:cNvCxnSpPr>
            <a:cxnSpLocks/>
          </p:cNvCxnSpPr>
          <p:nvPr/>
        </p:nvCxnSpPr>
        <p:spPr>
          <a:xfrm rot="16200000" flipH="1">
            <a:off x="3441862" y="1785961"/>
            <a:ext cx="773166" cy="38793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78" name="文本框 77">
            <a:extLst>
              <a:ext uri="{FF2B5EF4-FFF2-40B4-BE49-F238E27FC236}">
                <a16:creationId xmlns:a16="http://schemas.microsoft.com/office/drawing/2014/main" id="{86EB4727-8F8F-6853-E08A-0CA8BDB7E78E}"/>
              </a:ext>
            </a:extLst>
          </p:cNvPr>
          <p:cNvSpPr txBox="1"/>
          <p:nvPr/>
        </p:nvSpPr>
        <p:spPr>
          <a:xfrm>
            <a:off x="4113330" y="1529970"/>
            <a:ext cx="101034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Distillation</a:t>
            </a:r>
            <a:r>
              <a:rPr lang="en-US" altLang="zh-CN" sz="1400" dirty="0"/>
              <a:t> </a:t>
            </a:r>
            <a:endParaRPr lang="zh-CN" altLang="en-US" sz="1400" dirty="0"/>
          </a:p>
        </p:txBody>
      </p:sp>
      <p:cxnSp>
        <p:nvCxnSpPr>
          <p:cNvPr id="91" name="直接连接符 90">
            <a:extLst>
              <a:ext uri="{FF2B5EF4-FFF2-40B4-BE49-F238E27FC236}">
                <a16:creationId xmlns:a16="http://schemas.microsoft.com/office/drawing/2014/main" id="{8A1A1BB0-EA78-7820-A2A1-F2C6728C8DEC}"/>
              </a:ext>
            </a:extLst>
          </p:cNvPr>
          <p:cNvCxnSpPr>
            <a:cxnSpLocks/>
          </p:cNvCxnSpPr>
          <p:nvPr/>
        </p:nvCxnSpPr>
        <p:spPr>
          <a:xfrm>
            <a:off x="4520805" y="1300220"/>
            <a:ext cx="0" cy="259977"/>
          </a:xfrm>
          <a:prstGeom prst="line">
            <a:avLst/>
          </a:prstGeom>
        </p:spPr>
        <p:style>
          <a:lnRef idx="3">
            <a:schemeClr val="dk1"/>
          </a:lnRef>
          <a:fillRef idx="0">
            <a:schemeClr val="dk1"/>
          </a:fillRef>
          <a:effectRef idx="2">
            <a:schemeClr val="dk1"/>
          </a:effectRef>
          <a:fontRef idx="minor">
            <a:schemeClr val="tx1"/>
          </a:fontRef>
        </p:style>
      </p:cxnSp>
      <p:cxnSp>
        <p:nvCxnSpPr>
          <p:cNvPr id="95" name="直接箭头连接符 94">
            <a:extLst>
              <a:ext uri="{FF2B5EF4-FFF2-40B4-BE49-F238E27FC236}">
                <a16:creationId xmlns:a16="http://schemas.microsoft.com/office/drawing/2014/main" id="{764529EF-6DA6-3C7B-F6A0-257083F35022}"/>
              </a:ext>
            </a:extLst>
          </p:cNvPr>
          <p:cNvCxnSpPr/>
          <p:nvPr/>
        </p:nvCxnSpPr>
        <p:spPr>
          <a:xfrm>
            <a:off x="4520805" y="1753642"/>
            <a:ext cx="0" cy="349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2" name="梯形 111">
            <a:extLst>
              <a:ext uri="{FF2B5EF4-FFF2-40B4-BE49-F238E27FC236}">
                <a16:creationId xmlns:a16="http://schemas.microsoft.com/office/drawing/2014/main" id="{1184D160-C16E-F694-B7DE-B29E3AFFFB10}"/>
              </a:ext>
            </a:extLst>
          </p:cNvPr>
          <p:cNvSpPr/>
          <p:nvPr/>
        </p:nvSpPr>
        <p:spPr>
          <a:xfrm rot="16200000">
            <a:off x="2495118" y="1117488"/>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Google Shape;303;p19">
            <a:extLst>
              <a:ext uri="{FF2B5EF4-FFF2-40B4-BE49-F238E27FC236}">
                <a16:creationId xmlns:a16="http://schemas.microsoft.com/office/drawing/2014/main" id="{C3996263-EFFE-38C5-D1F9-E1EE33B7B967}"/>
              </a:ext>
            </a:extLst>
          </p:cNvPr>
          <p:cNvSpPr/>
          <p:nvPr/>
        </p:nvSpPr>
        <p:spPr>
          <a:xfrm>
            <a:off x="2621950" y="1395108"/>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6;p19">
            <a:extLst>
              <a:ext uri="{FF2B5EF4-FFF2-40B4-BE49-F238E27FC236}">
                <a16:creationId xmlns:a16="http://schemas.microsoft.com/office/drawing/2014/main" id="{2391B4D2-969B-BC16-D584-A1B69B5FDB63}"/>
              </a:ext>
            </a:extLst>
          </p:cNvPr>
          <p:cNvSpPr/>
          <p:nvPr/>
        </p:nvSpPr>
        <p:spPr>
          <a:xfrm>
            <a:off x="3134201" y="1218977"/>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03;p19">
            <a:extLst>
              <a:ext uri="{FF2B5EF4-FFF2-40B4-BE49-F238E27FC236}">
                <a16:creationId xmlns:a16="http://schemas.microsoft.com/office/drawing/2014/main" id="{B4EA5E1D-6186-3F6C-2869-6F911F70DFFE}"/>
              </a:ext>
            </a:extLst>
          </p:cNvPr>
          <p:cNvSpPr/>
          <p:nvPr/>
        </p:nvSpPr>
        <p:spPr>
          <a:xfrm>
            <a:off x="2878076" y="1290127"/>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文本框 130">
            <a:extLst>
              <a:ext uri="{FF2B5EF4-FFF2-40B4-BE49-F238E27FC236}">
                <a16:creationId xmlns:a16="http://schemas.microsoft.com/office/drawing/2014/main" id="{039F9BBC-5178-213A-AA7F-525D08925933}"/>
              </a:ext>
            </a:extLst>
          </p:cNvPr>
          <p:cNvSpPr txBox="1"/>
          <p:nvPr/>
        </p:nvSpPr>
        <p:spPr>
          <a:xfrm>
            <a:off x="1793751" y="1376310"/>
            <a:ext cx="871383"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Initialize</a:t>
            </a:r>
          </a:p>
        </p:txBody>
      </p:sp>
      <p:sp>
        <p:nvSpPr>
          <p:cNvPr id="136" name="文本框 135">
            <a:extLst>
              <a:ext uri="{FF2B5EF4-FFF2-40B4-BE49-F238E27FC236}">
                <a16:creationId xmlns:a16="http://schemas.microsoft.com/office/drawing/2014/main" id="{C3CCB316-6C7D-AE98-172A-2D75926B8D9F}"/>
              </a:ext>
            </a:extLst>
          </p:cNvPr>
          <p:cNvSpPr txBox="1"/>
          <p:nvPr/>
        </p:nvSpPr>
        <p:spPr>
          <a:xfrm>
            <a:off x="5733509" y="1113780"/>
            <a:ext cx="144231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Semantics-aware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157" name="连接符: 肘形 156">
            <a:extLst>
              <a:ext uri="{FF2B5EF4-FFF2-40B4-BE49-F238E27FC236}">
                <a16:creationId xmlns:a16="http://schemas.microsoft.com/office/drawing/2014/main" id="{AB661A7D-FCF5-58FB-F2E1-FEC6C2F64213}"/>
              </a:ext>
            </a:extLst>
          </p:cNvPr>
          <p:cNvCxnSpPr>
            <a:cxnSpLocks/>
            <a:stCxn id="39" idx="2"/>
          </p:cNvCxnSpPr>
          <p:nvPr/>
        </p:nvCxnSpPr>
        <p:spPr>
          <a:xfrm rot="5400000" flipH="1">
            <a:off x="4494624" y="943381"/>
            <a:ext cx="540231" cy="3475828"/>
          </a:xfrm>
          <a:prstGeom prst="bentConnector4">
            <a:avLst>
              <a:gd name="adj1" fmla="val -34018"/>
              <a:gd name="adj2" fmla="val 100165"/>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162" name="连接符: 肘形 161">
            <a:extLst>
              <a:ext uri="{FF2B5EF4-FFF2-40B4-BE49-F238E27FC236}">
                <a16:creationId xmlns:a16="http://schemas.microsoft.com/office/drawing/2014/main" id="{D539A55C-BC6E-1DF6-4195-DE4581B32923}"/>
              </a:ext>
            </a:extLst>
          </p:cNvPr>
          <p:cNvCxnSpPr>
            <a:cxnSpLocks/>
          </p:cNvCxnSpPr>
          <p:nvPr/>
        </p:nvCxnSpPr>
        <p:spPr>
          <a:xfrm rot="16200000" flipH="1" flipV="1">
            <a:off x="4509971" y="-938517"/>
            <a:ext cx="547704" cy="3374640"/>
          </a:xfrm>
          <a:prstGeom prst="bentConnector4">
            <a:avLst>
              <a:gd name="adj1" fmla="val -41738"/>
              <a:gd name="adj2" fmla="val 100128"/>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205" name="矩形 204">
            <a:extLst>
              <a:ext uri="{FF2B5EF4-FFF2-40B4-BE49-F238E27FC236}">
                <a16:creationId xmlns:a16="http://schemas.microsoft.com/office/drawing/2014/main" id="{83BDC216-6B30-9084-2259-E8C755F71EC1}"/>
              </a:ext>
            </a:extLst>
          </p:cNvPr>
          <p:cNvSpPr/>
          <p:nvPr/>
        </p:nvSpPr>
        <p:spPr>
          <a:xfrm>
            <a:off x="5218127" y="1595223"/>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6" name="矩形 205">
            <a:extLst>
              <a:ext uri="{FF2B5EF4-FFF2-40B4-BE49-F238E27FC236}">
                <a16:creationId xmlns:a16="http://schemas.microsoft.com/office/drawing/2014/main" id="{5038C5C5-E44A-2A74-9848-5F6207C86C0D}"/>
              </a:ext>
            </a:extLst>
          </p:cNvPr>
          <p:cNvSpPr/>
          <p:nvPr/>
        </p:nvSpPr>
        <p:spPr>
          <a:xfrm>
            <a:off x="5218127" y="1755021"/>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7" name="矩形 206">
            <a:extLst>
              <a:ext uri="{FF2B5EF4-FFF2-40B4-BE49-F238E27FC236}">
                <a16:creationId xmlns:a16="http://schemas.microsoft.com/office/drawing/2014/main" id="{C258C8A7-4144-4168-D324-9B420B8B6EBA}"/>
              </a:ext>
            </a:extLst>
          </p:cNvPr>
          <p:cNvSpPr/>
          <p:nvPr/>
        </p:nvSpPr>
        <p:spPr>
          <a:xfrm>
            <a:off x="5218126" y="1914819"/>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34B958C5-AE5A-79D8-4C1B-DC767A068ED8}"/>
              </a:ext>
            </a:extLst>
          </p:cNvPr>
          <p:cNvSpPr/>
          <p:nvPr/>
        </p:nvSpPr>
        <p:spPr>
          <a:xfrm>
            <a:off x="5218125" y="2074617"/>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9" name="矩形 208">
            <a:extLst>
              <a:ext uri="{FF2B5EF4-FFF2-40B4-BE49-F238E27FC236}">
                <a16:creationId xmlns:a16="http://schemas.microsoft.com/office/drawing/2014/main" id="{713B6599-AC59-FDD8-F139-68243BCBC267}"/>
              </a:ext>
            </a:extLst>
          </p:cNvPr>
          <p:cNvSpPr/>
          <p:nvPr/>
        </p:nvSpPr>
        <p:spPr>
          <a:xfrm>
            <a:off x="5218124" y="2234415"/>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E87FAF70-20B3-D648-A87F-0BA9509B39E1}"/>
              </a:ext>
            </a:extLst>
          </p:cNvPr>
          <p:cNvSpPr/>
          <p:nvPr/>
        </p:nvSpPr>
        <p:spPr>
          <a:xfrm>
            <a:off x="5216723" y="803928"/>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B97BE61F-DE90-FCFC-AC77-A41E57470730}"/>
              </a:ext>
            </a:extLst>
          </p:cNvPr>
          <p:cNvSpPr/>
          <p:nvPr/>
        </p:nvSpPr>
        <p:spPr>
          <a:xfrm>
            <a:off x="5216723" y="963726"/>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7B0EE6E6-B37C-2A40-21AE-E187BD48E1CE}"/>
              </a:ext>
            </a:extLst>
          </p:cNvPr>
          <p:cNvSpPr/>
          <p:nvPr/>
        </p:nvSpPr>
        <p:spPr>
          <a:xfrm>
            <a:off x="5216722" y="1123524"/>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751C80AA-5A35-823F-EDB8-2EB42109C5DD}"/>
              </a:ext>
            </a:extLst>
          </p:cNvPr>
          <p:cNvSpPr/>
          <p:nvPr/>
        </p:nvSpPr>
        <p:spPr>
          <a:xfrm>
            <a:off x="5216721" y="1283322"/>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333318AF-319C-163B-7172-8227374538DC}"/>
              </a:ext>
            </a:extLst>
          </p:cNvPr>
          <p:cNvSpPr/>
          <p:nvPr/>
        </p:nvSpPr>
        <p:spPr>
          <a:xfrm>
            <a:off x="5216720" y="1443120"/>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7" name="矩形 226">
            <a:extLst>
              <a:ext uri="{FF2B5EF4-FFF2-40B4-BE49-F238E27FC236}">
                <a16:creationId xmlns:a16="http://schemas.microsoft.com/office/drawing/2014/main" id="{70FF3B90-7394-F16E-4748-02922B0C2468}"/>
              </a:ext>
            </a:extLst>
          </p:cNvPr>
          <p:cNvSpPr/>
          <p:nvPr/>
        </p:nvSpPr>
        <p:spPr>
          <a:xfrm>
            <a:off x="5477225" y="1601818"/>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8" name="矩形 227">
            <a:extLst>
              <a:ext uri="{FF2B5EF4-FFF2-40B4-BE49-F238E27FC236}">
                <a16:creationId xmlns:a16="http://schemas.microsoft.com/office/drawing/2014/main" id="{25A96F7E-9E08-B6D0-09B4-866FD6EB9D37}"/>
              </a:ext>
            </a:extLst>
          </p:cNvPr>
          <p:cNvSpPr/>
          <p:nvPr/>
        </p:nvSpPr>
        <p:spPr>
          <a:xfrm>
            <a:off x="5477225" y="1761616"/>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9" name="矩形 228">
            <a:extLst>
              <a:ext uri="{FF2B5EF4-FFF2-40B4-BE49-F238E27FC236}">
                <a16:creationId xmlns:a16="http://schemas.microsoft.com/office/drawing/2014/main" id="{503FA4FE-8F97-D996-6BCE-C7747176B8C8}"/>
              </a:ext>
            </a:extLst>
          </p:cNvPr>
          <p:cNvSpPr/>
          <p:nvPr/>
        </p:nvSpPr>
        <p:spPr>
          <a:xfrm>
            <a:off x="5477224" y="1921414"/>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0" name="矩形 229">
            <a:extLst>
              <a:ext uri="{FF2B5EF4-FFF2-40B4-BE49-F238E27FC236}">
                <a16:creationId xmlns:a16="http://schemas.microsoft.com/office/drawing/2014/main" id="{51A40ADB-4877-58CE-E8FC-BE2C679A070B}"/>
              </a:ext>
            </a:extLst>
          </p:cNvPr>
          <p:cNvSpPr/>
          <p:nvPr/>
        </p:nvSpPr>
        <p:spPr>
          <a:xfrm>
            <a:off x="5477223" y="2081212"/>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1" name="矩形 230">
            <a:extLst>
              <a:ext uri="{FF2B5EF4-FFF2-40B4-BE49-F238E27FC236}">
                <a16:creationId xmlns:a16="http://schemas.microsoft.com/office/drawing/2014/main" id="{102E64F7-3F94-AF8B-8D07-28BF7E132733}"/>
              </a:ext>
            </a:extLst>
          </p:cNvPr>
          <p:cNvSpPr/>
          <p:nvPr/>
        </p:nvSpPr>
        <p:spPr>
          <a:xfrm>
            <a:off x="5477222" y="2241010"/>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2" name="矩形 231">
            <a:extLst>
              <a:ext uri="{FF2B5EF4-FFF2-40B4-BE49-F238E27FC236}">
                <a16:creationId xmlns:a16="http://schemas.microsoft.com/office/drawing/2014/main" id="{B72CACDF-E9EA-63AF-0115-441ABE834F87}"/>
              </a:ext>
            </a:extLst>
          </p:cNvPr>
          <p:cNvSpPr/>
          <p:nvPr/>
        </p:nvSpPr>
        <p:spPr>
          <a:xfrm>
            <a:off x="5475821" y="810523"/>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3" name="矩形 232">
            <a:extLst>
              <a:ext uri="{FF2B5EF4-FFF2-40B4-BE49-F238E27FC236}">
                <a16:creationId xmlns:a16="http://schemas.microsoft.com/office/drawing/2014/main" id="{A83B68AF-6D44-30DF-9BAD-227E7BBA3B32}"/>
              </a:ext>
            </a:extLst>
          </p:cNvPr>
          <p:cNvSpPr/>
          <p:nvPr/>
        </p:nvSpPr>
        <p:spPr>
          <a:xfrm>
            <a:off x="5475821" y="970321"/>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E9EC967F-D775-B944-1F63-76A6CED77AAA}"/>
              </a:ext>
            </a:extLst>
          </p:cNvPr>
          <p:cNvSpPr/>
          <p:nvPr/>
        </p:nvSpPr>
        <p:spPr>
          <a:xfrm>
            <a:off x="5475820" y="1130119"/>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5" name="矩形 234">
            <a:extLst>
              <a:ext uri="{FF2B5EF4-FFF2-40B4-BE49-F238E27FC236}">
                <a16:creationId xmlns:a16="http://schemas.microsoft.com/office/drawing/2014/main" id="{A181B580-64B5-5F02-DF58-8C432E1C1088}"/>
              </a:ext>
            </a:extLst>
          </p:cNvPr>
          <p:cNvSpPr/>
          <p:nvPr/>
        </p:nvSpPr>
        <p:spPr>
          <a:xfrm>
            <a:off x="5475819" y="1289917"/>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6" name="矩形 235">
            <a:extLst>
              <a:ext uri="{FF2B5EF4-FFF2-40B4-BE49-F238E27FC236}">
                <a16:creationId xmlns:a16="http://schemas.microsoft.com/office/drawing/2014/main" id="{EE5162BA-04FF-50D1-2236-A472FB625C95}"/>
              </a:ext>
            </a:extLst>
          </p:cNvPr>
          <p:cNvSpPr/>
          <p:nvPr/>
        </p:nvSpPr>
        <p:spPr>
          <a:xfrm>
            <a:off x="5475818" y="1449715"/>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8" name="矩形 237">
            <a:extLst>
              <a:ext uri="{FF2B5EF4-FFF2-40B4-BE49-F238E27FC236}">
                <a16:creationId xmlns:a16="http://schemas.microsoft.com/office/drawing/2014/main" id="{A96D533B-9D00-6E9D-3472-ABB9ABBC2B43}"/>
              </a:ext>
            </a:extLst>
          </p:cNvPr>
          <p:cNvSpPr/>
          <p:nvPr/>
        </p:nvSpPr>
        <p:spPr>
          <a:xfrm>
            <a:off x="5161144" y="751536"/>
            <a:ext cx="559772" cy="168459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0" name="直接箭头连接符 239">
            <a:extLst>
              <a:ext uri="{FF2B5EF4-FFF2-40B4-BE49-F238E27FC236}">
                <a16:creationId xmlns:a16="http://schemas.microsoft.com/office/drawing/2014/main" id="{055E23ED-A652-ED28-41B3-6F6F2F4792E7}"/>
              </a:ext>
            </a:extLst>
          </p:cNvPr>
          <p:cNvCxnSpPr>
            <a:cxnSpLocks/>
          </p:cNvCxnSpPr>
          <p:nvPr/>
        </p:nvCxnSpPr>
        <p:spPr>
          <a:xfrm>
            <a:off x="4984166" y="831312"/>
            <a:ext cx="135099" cy="235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3" name="直接箭头连接符 242">
            <a:extLst>
              <a:ext uri="{FF2B5EF4-FFF2-40B4-BE49-F238E27FC236}">
                <a16:creationId xmlns:a16="http://schemas.microsoft.com/office/drawing/2014/main" id="{7BB350FC-75F1-4D3E-0CB0-981C81D363B4}"/>
              </a:ext>
            </a:extLst>
          </p:cNvPr>
          <p:cNvCxnSpPr>
            <a:cxnSpLocks/>
          </p:cNvCxnSpPr>
          <p:nvPr/>
        </p:nvCxnSpPr>
        <p:spPr>
          <a:xfrm flipV="1">
            <a:off x="4925103" y="2295901"/>
            <a:ext cx="230661" cy="952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88855C5E-DC6F-A686-67EA-8230304D2F4A}"/>
              </a:ext>
            </a:extLst>
          </p:cNvPr>
          <p:cNvCxnSpPr>
            <a:cxnSpLocks/>
          </p:cNvCxnSpPr>
          <p:nvPr/>
        </p:nvCxnSpPr>
        <p:spPr>
          <a:xfrm>
            <a:off x="5734391" y="899101"/>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CFC69A60-CD1D-CFD0-B70E-91B81C40C600}"/>
              </a:ext>
            </a:extLst>
          </p:cNvPr>
          <p:cNvCxnSpPr>
            <a:cxnSpLocks/>
          </p:cNvCxnSpPr>
          <p:nvPr/>
        </p:nvCxnSpPr>
        <p:spPr>
          <a:xfrm>
            <a:off x="5722381" y="2145372"/>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9" name="文本框 268">
            <a:extLst>
              <a:ext uri="{FF2B5EF4-FFF2-40B4-BE49-F238E27FC236}">
                <a16:creationId xmlns:a16="http://schemas.microsoft.com/office/drawing/2014/main" id="{BE9EF845-B524-E415-FCEA-DFDC94A8E56F}"/>
              </a:ext>
            </a:extLst>
          </p:cNvPr>
          <p:cNvSpPr txBox="1"/>
          <p:nvPr/>
        </p:nvSpPr>
        <p:spPr>
          <a:xfrm>
            <a:off x="334355" y="233663"/>
            <a:ext cx="2767513" cy="954107"/>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T</a:t>
            </a:r>
            <a:r>
              <a:rPr lang="zh-CN" altLang="en-US" sz="1400" b="1" i="1" dirty="0">
                <a:latin typeface="Times New Roman" panose="02020603050405020304" pitchFamily="18" charset="0"/>
                <a:cs typeface="Times New Roman" panose="02020603050405020304" pitchFamily="18" charset="0"/>
              </a:rPr>
              <a:t>itle</a:t>
            </a:r>
            <a:r>
              <a:rPr lang="zh-CN" altLang="en-US" sz="1400" i="1" dirty="0">
                <a:latin typeface="Times New Roman" panose="02020603050405020304" pitchFamily="18" charset="0"/>
                <a:cs typeface="Times New Roman" panose="02020603050405020304" pitchFamily="18" charset="0"/>
              </a:rPr>
              <a:t>: Graph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eural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etworks for </a:t>
            </a:r>
            <a:r>
              <a:rPr lang="en-US" altLang="zh-CN" sz="1400" i="1" dirty="0">
                <a:latin typeface="Times New Roman" panose="02020603050405020304" pitchFamily="18" charset="0"/>
                <a:cs typeface="Times New Roman" panose="02020603050405020304" pitchFamily="18" charset="0"/>
              </a:rPr>
              <a:t>s</a:t>
            </a:r>
            <a:r>
              <a:rPr lang="zh-CN" altLang="en-US" sz="1400" i="1" dirty="0">
                <a:latin typeface="Times New Roman" panose="02020603050405020304" pitchFamily="18" charset="0"/>
                <a:cs typeface="Times New Roman" panose="02020603050405020304" pitchFamily="18" charset="0"/>
              </a:rPr>
              <a:t>emi-supervised </a:t>
            </a:r>
            <a:r>
              <a:rPr lang="en-US" altLang="zh-CN" sz="1400" i="1" dirty="0">
                <a:latin typeface="Times New Roman" panose="02020603050405020304" pitchFamily="18" charset="0"/>
                <a:cs typeface="Times New Roman" panose="02020603050405020304" pitchFamily="18" charset="0"/>
              </a:rPr>
              <a:t>c</a:t>
            </a:r>
            <a:r>
              <a:rPr lang="zh-CN" altLang="en-US" sz="1400" i="1" dirty="0">
                <a:latin typeface="Times New Roman" panose="02020603050405020304" pitchFamily="18" charset="0"/>
                <a:cs typeface="Times New Roman" panose="02020603050405020304" pitchFamily="18" charset="0"/>
              </a:rPr>
              <a:t>lassification</a:t>
            </a:r>
            <a:endParaRPr lang="en-US" altLang="zh-CN" sz="1400" i="1" dirty="0">
              <a:latin typeface="Times New Roman" panose="02020603050405020304" pitchFamily="18" charset="0"/>
              <a:cs typeface="Times New Roman" panose="02020603050405020304" pitchFamily="18" charset="0"/>
            </a:endParaRPr>
          </a:p>
          <a:p>
            <a:r>
              <a:rPr lang="en-US" altLang="zh-CN" sz="1400" b="1" i="1" dirty="0">
                <a:latin typeface="Times New Roman" panose="02020603050405020304" pitchFamily="18" charset="0"/>
                <a:cs typeface="Times New Roman" panose="02020603050405020304" pitchFamily="18" charset="0"/>
              </a:rPr>
              <a:t>A</a:t>
            </a:r>
            <a:r>
              <a:rPr lang="zh-CN" altLang="en-US" sz="1400" b="1" i="1" dirty="0">
                <a:latin typeface="Times New Roman" panose="02020603050405020304" pitchFamily="18" charset="0"/>
                <a:cs typeface="Times New Roman" panose="02020603050405020304" pitchFamily="18" charset="0"/>
              </a:rPr>
              <a:t>bstract</a:t>
            </a:r>
            <a:r>
              <a:rPr lang="zh-CN" altLang="en-US" sz="1400" i="1" dirty="0">
                <a:latin typeface="Times New Roman" panose="02020603050405020304" pitchFamily="18" charset="0"/>
                <a:cs typeface="Times New Roman" panose="02020603050405020304" pitchFamily="18" charset="0"/>
              </a:rPr>
              <a:t>: We study graph neural networks for semi-supervised</a:t>
            </a:r>
            <a:r>
              <a:rPr lang="en-US" altLang="zh-CN" sz="1400" i="1" dirty="0">
                <a:latin typeface="Times New Roman" panose="02020603050405020304" pitchFamily="18" charset="0"/>
                <a:cs typeface="Times New Roman" panose="02020603050405020304" pitchFamily="18" charset="0"/>
              </a:rPr>
              <a:t>…</a:t>
            </a:r>
          </a:p>
        </p:txBody>
      </p:sp>
      <p:pic>
        <p:nvPicPr>
          <p:cNvPr id="273" name="图片 272">
            <a:extLst>
              <a:ext uri="{FF2B5EF4-FFF2-40B4-BE49-F238E27FC236}">
                <a16:creationId xmlns:a16="http://schemas.microsoft.com/office/drawing/2014/main" id="{5BC1AC87-ABA8-1A0C-6EE4-3182B11FE7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0637" y="942807"/>
            <a:ext cx="258664" cy="258664"/>
          </a:xfrm>
          <a:prstGeom prst="rect">
            <a:avLst/>
          </a:prstGeom>
        </p:spPr>
      </p:pic>
      <p:pic>
        <p:nvPicPr>
          <p:cNvPr id="275" name="图片 274">
            <a:extLst>
              <a:ext uri="{FF2B5EF4-FFF2-40B4-BE49-F238E27FC236}">
                <a16:creationId xmlns:a16="http://schemas.microsoft.com/office/drawing/2014/main" id="{9F658DCB-CA7B-7428-BB7C-D0A9E80B24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3998" y="2059443"/>
            <a:ext cx="258664" cy="258664"/>
          </a:xfrm>
          <a:prstGeom prst="rect">
            <a:avLst/>
          </a:prstGeom>
        </p:spPr>
      </p:pic>
      <p:sp>
        <p:nvSpPr>
          <p:cNvPr id="278" name="椭圆 277">
            <a:extLst>
              <a:ext uri="{FF2B5EF4-FFF2-40B4-BE49-F238E27FC236}">
                <a16:creationId xmlns:a16="http://schemas.microsoft.com/office/drawing/2014/main" id="{4500500C-0E08-61DB-0820-5CEBA9CF9747}"/>
              </a:ext>
            </a:extLst>
          </p:cNvPr>
          <p:cNvSpPr/>
          <p:nvPr/>
        </p:nvSpPr>
        <p:spPr>
          <a:xfrm>
            <a:off x="1292536" y="5134903"/>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9" name="椭圆 278">
            <a:extLst>
              <a:ext uri="{FF2B5EF4-FFF2-40B4-BE49-F238E27FC236}">
                <a16:creationId xmlns:a16="http://schemas.microsoft.com/office/drawing/2014/main" id="{1C413C70-9222-655D-7447-BD7DC97E5822}"/>
              </a:ext>
            </a:extLst>
          </p:cNvPr>
          <p:cNvSpPr/>
          <p:nvPr/>
        </p:nvSpPr>
        <p:spPr>
          <a:xfrm>
            <a:off x="1315782" y="457490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0" name="椭圆 279">
            <a:extLst>
              <a:ext uri="{FF2B5EF4-FFF2-40B4-BE49-F238E27FC236}">
                <a16:creationId xmlns:a16="http://schemas.microsoft.com/office/drawing/2014/main" id="{8561F434-E73B-5C3A-2DE0-2B580F29E951}"/>
              </a:ext>
            </a:extLst>
          </p:cNvPr>
          <p:cNvSpPr/>
          <p:nvPr/>
        </p:nvSpPr>
        <p:spPr>
          <a:xfrm>
            <a:off x="1586237" y="485688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1" name="椭圆 280">
            <a:extLst>
              <a:ext uri="{FF2B5EF4-FFF2-40B4-BE49-F238E27FC236}">
                <a16:creationId xmlns:a16="http://schemas.microsoft.com/office/drawing/2014/main" id="{FA7E8204-E5E2-B507-09A8-080CEFDD20A7}"/>
              </a:ext>
            </a:extLst>
          </p:cNvPr>
          <p:cNvSpPr/>
          <p:nvPr/>
        </p:nvSpPr>
        <p:spPr>
          <a:xfrm>
            <a:off x="1887831" y="512481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82" name="椭圆 281">
            <a:extLst>
              <a:ext uri="{FF2B5EF4-FFF2-40B4-BE49-F238E27FC236}">
                <a16:creationId xmlns:a16="http://schemas.microsoft.com/office/drawing/2014/main" id="{D89318FD-7EEA-BDD3-C759-2B9513E2FD1B}"/>
              </a:ext>
            </a:extLst>
          </p:cNvPr>
          <p:cNvSpPr/>
          <p:nvPr/>
        </p:nvSpPr>
        <p:spPr>
          <a:xfrm>
            <a:off x="1881124" y="457304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303" name="直接连接符 302">
            <a:extLst>
              <a:ext uri="{FF2B5EF4-FFF2-40B4-BE49-F238E27FC236}">
                <a16:creationId xmlns:a16="http://schemas.microsoft.com/office/drawing/2014/main" id="{2B5BAA54-AC02-3EE5-DFB5-8A0A7909093A}"/>
              </a:ext>
            </a:extLst>
          </p:cNvPr>
          <p:cNvCxnSpPr>
            <a:cxnSpLocks/>
            <a:stCxn id="280" idx="7"/>
            <a:endCxn id="282" idx="3"/>
          </p:cNvCxnSpPr>
          <p:nvPr/>
        </p:nvCxnSpPr>
        <p:spPr>
          <a:xfrm flipV="1">
            <a:off x="1695994" y="4688894"/>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306" name="直接连接符 305">
            <a:extLst>
              <a:ext uri="{FF2B5EF4-FFF2-40B4-BE49-F238E27FC236}">
                <a16:creationId xmlns:a16="http://schemas.microsoft.com/office/drawing/2014/main" id="{357FAE50-BAB5-4203-43BC-838C66AFDB66}"/>
              </a:ext>
            </a:extLst>
          </p:cNvPr>
          <p:cNvCxnSpPr>
            <a:cxnSpLocks/>
            <a:stCxn id="281" idx="1"/>
          </p:cNvCxnSpPr>
          <p:nvPr/>
        </p:nvCxnSpPr>
        <p:spPr>
          <a:xfrm flipH="1" flipV="1">
            <a:off x="1698845" y="4947466"/>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309" name="直接连接符 308">
            <a:extLst>
              <a:ext uri="{FF2B5EF4-FFF2-40B4-BE49-F238E27FC236}">
                <a16:creationId xmlns:a16="http://schemas.microsoft.com/office/drawing/2014/main" id="{A458774D-1D41-0778-AC84-13CDB0B19A8D}"/>
              </a:ext>
            </a:extLst>
          </p:cNvPr>
          <p:cNvCxnSpPr>
            <a:cxnSpLocks/>
            <a:stCxn id="281" idx="0"/>
            <a:endCxn id="282" idx="4"/>
          </p:cNvCxnSpPr>
          <p:nvPr/>
        </p:nvCxnSpPr>
        <p:spPr>
          <a:xfrm flipH="1" flipV="1">
            <a:off x="1945418" y="4708771"/>
            <a:ext cx="6707" cy="416044"/>
          </a:xfrm>
          <a:prstGeom prst="line">
            <a:avLst/>
          </a:prstGeom>
        </p:spPr>
        <p:style>
          <a:lnRef idx="3">
            <a:schemeClr val="dk1"/>
          </a:lnRef>
          <a:fillRef idx="0">
            <a:schemeClr val="dk1"/>
          </a:fillRef>
          <a:effectRef idx="2">
            <a:schemeClr val="dk1"/>
          </a:effectRef>
          <a:fontRef idx="minor">
            <a:schemeClr val="tx1"/>
          </a:fontRef>
        </p:style>
      </p:cxnSp>
      <p:sp>
        <p:nvSpPr>
          <p:cNvPr id="323" name="矩形: 圆角 322">
            <a:extLst>
              <a:ext uri="{FF2B5EF4-FFF2-40B4-BE49-F238E27FC236}">
                <a16:creationId xmlns:a16="http://schemas.microsoft.com/office/drawing/2014/main" id="{6E3626DB-58C9-E843-9619-830F7E379692}"/>
              </a:ext>
            </a:extLst>
          </p:cNvPr>
          <p:cNvSpPr/>
          <p:nvPr/>
        </p:nvSpPr>
        <p:spPr>
          <a:xfrm>
            <a:off x="144905" y="3485624"/>
            <a:ext cx="7188748" cy="882052"/>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25" name="连接符: 曲线 324">
            <a:extLst>
              <a:ext uri="{FF2B5EF4-FFF2-40B4-BE49-F238E27FC236}">
                <a16:creationId xmlns:a16="http://schemas.microsoft.com/office/drawing/2014/main" id="{1286B6AC-00FF-D3D1-B183-D3DDCEFFC2E7}"/>
              </a:ext>
            </a:extLst>
          </p:cNvPr>
          <p:cNvCxnSpPr>
            <a:cxnSpLocks/>
          </p:cNvCxnSpPr>
          <p:nvPr/>
        </p:nvCxnSpPr>
        <p:spPr>
          <a:xfrm rot="16200000" flipH="1">
            <a:off x="-51072" y="4836422"/>
            <a:ext cx="1184975" cy="299708"/>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pic>
        <p:nvPicPr>
          <p:cNvPr id="344" name="图片 343">
            <a:extLst>
              <a:ext uri="{FF2B5EF4-FFF2-40B4-BE49-F238E27FC236}">
                <a16:creationId xmlns:a16="http://schemas.microsoft.com/office/drawing/2014/main" id="{0B5B7B60-2733-08F6-53DB-D608EFE90F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991" y="5375370"/>
            <a:ext cx="432000" cy="432000"/>
          </a:xfrm>
          <a:prstGeom prst="rect">
            <a:avLst/>
          </a:prstGeom>
        </p:spPr>
      </p:pic>
      <p:pic>
        <p:nvPicPr>
          <p:cNvPr id="354" name="图片 353">
            <a:extLst>
              <a:ext uri="{FF2B5EF4-FFF2-40B4-BE49-F238E27FC236}">
                <a16:creationId xmlns:a16="http://schemas.microsoft.com/office/drawing/2014/main" id="{7194C404-F772-94C7-BC28-D9540583AD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58892" y="5240076"/>
            <a:ext cx="892473" cy="957600"/>
          </a:xfrm>
          <a:prstGeom prst="rect">
            <a:avLst/>
          </a:prstGeom>
        </p:spPr>
      </p:pic>
      <p:sp>
        <p:nvSpPr>
          <p:cNvPr id="355" name="文本框 354">
            <a:extLst>
              <a:ext uri="{FF2B5EF4-FFF2-40B4-BE49-F238E27FC236}">
                <a16:creationId xmlns:a16="http://schemas.microsoft.com/office/drawing/2014/main" id="{BCC94575-2B9B-A958-06C9-4280F22452C4}"/>
              </a:ext>
            </a:extLst>
          </p:cNvPr>
          <p:cNvSpPr txBox="1"/>
          <p:nvPr/>
        </p:nvSpPr>
        <p:spPr>
          <a:xfrm>
            <a:off x="2501886" y="6091602"/>
            <a:ext cx="1316386"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sp>
        <p:nvSpPr>
          <p:cNvPr id="188" name="文本框 187">
            <a:extLst>
              <a:ext uri="{FF2B5EF4-FFF2-40B4-BE49-F238E27FC236}">
                <a16:creationId xmlns:a16="http://schemas.microsoft.com/office/drawing/2014/main" id="{5366259E-7CD2-8F2F-739E-1BEA0C74F8F7}"/>
              </a:ext>
            </a:extLst>
          </p:cNvPr>
          <p:cNvSpPr txBox="1"/>
          <p:nvPr/>
        </p:nvSpPr>
        <p:spPr>
          <a:xfrm>
            <a:off x="3789177" y="6255958"/>
            <a:ext cx="1250199"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220" name="文本框 219">
            <a:extLst>
              <a:ext uri="{FF2B5EF4-FFF2-40B4-BE49-F238E27FC236}">
                <a16:creationId xmlns:a16="http://schemas.microsoft.com/office/drawing/2014/main" id="{E8A3D571-CAF0-11BC-5045-FB8D75655A80}"/>
              </a:ext>
            </a:extLst>
          </p:cNvPr>
          <p:cNvSpPr txBox="1"/>
          <p:nvPr/>
        </p:nvSpPr>
        <p:spPr>
          <a:xfrm>
            <a:off x="0" y="5780475"/>
            <a:ext cx="593432" cy="523220"/>
          </a:xfrm>
          <a:prstGeom prst="rect">
            <a:avLst/>
          </a:prstGeom>
          <a:noFill/>
        </p:spPr>
        <p:txBody>
          <a:bodyPr wrap="square" rtlCol="0">
            <a:spAutoFit/>
          </a:bodyPr>
          <a:lstStyle/>
          <a:p>
            <a:pPr algn="ctr"/>
            <a:r>
              <a:rPr lang="en-US" altLang="zh-CN" sz="1400" dirty="0">
                <a:latin typeface="Times New Roman" panose="02020603050405020304" pitchFamily="18" charset="0"/>
                <a:cs typeface="Times New Roman" panose="02020603050405020304" pitchFamily="18" charset="0"/>
              </a:rPr>
              <a:t>Local</a:t>
            </a:r>
          </a:p>
          <a:p>
            <a:pPr algn="ctr"/>
            <a:r>
              <a:rPr lang="en-US" altLang="zh-CN" sz="1400" dirty="0">
                <a:latin typeface="Times New Roman" panose="02020603050405020304" pitchFamily="18" charset="0"/>
                <a:cs typeface="Times New Roman" panose="02020603050405020304" pitchFamily="18" charset="0"/>
              </a:rPr>
              <a:t>LLM</a:t>
            </a:r>
            <a:endParaRPr lang="zh-CN" altLang="en-US" sz="1400" dirty="0">
              <a:latin typeface="Times New Roman" panose="02020603050405020304" pitchFamily="18" charset="0"/>
              <a:cs typeface="Times New Roman" panose="02020603050405020304" pitchFamily="18" charset="0"/>
            </a:endParaRPr>
          </a:p>
        </p:txBody>
      </p:sp>
      <p:sp>
        <p:nvSpPr>
          <p:cNvPr id="359" name="文本框 358">
            <a:extLst>
              <a:ext uri="{FF2B5EF4-FFF2-40B4-BE49-F238E27FC236}">
                <a16:creationId xmlns:a16="http://schemas.microsoft.com/office/drawing/2014/main" id="{5753B949-8AFD-1B3C-32A6-F7B076309B9F}"/>
              </a:ext>
            </a:extLst>
          </p:cNvPr>
          <p:cNvSpPr txBox="1"/>
          <p:nvPr/>
        </p:nvSpPr>
        <p:spPr>
          <a:xfrm>
            <a:off x="7981623" y="157444"/>
            <a:ext cx="3645598"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1) Single-source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sp>
        <p:nvSpPr>
          <p:cNvPr id="365" name="文本框 364">
            <a:extLst>
              <a:ext uri="{FF2B5EF4-FFF2-40B4-BE49-F238E27FC236}">
                <a16:creationId xmlns:a16="http://schemas.microsoft.com/office/drawing/2014/main" id="{3E35D6DB-2BD9-D5F8-FEC5-3980A0E6DC04}"/>
              </a:ext>
            </a:extLst>
          </p:cNvPr>
          <p:cNvSpPr txBox="1"/>
          <p:nvPr/>
        </p:nvSpPr>
        <p:spPr>
          <a:xfrm>
            <a:off x="7287123" y="1862864"/>
            <a:ext cx="1531189"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Single-source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366" name="直接箭头连接符 365">
            <a:extLst>
              <a:ext uri="{FF2B5EF4-FFF2-40B4-BE49-F238E27FC236}">
                <a16:creationId xmlns:a16="http://schemas.microsoft.com/office/drawing/2014/main" id="{06C29187-19FF-F257-2739-536DF387D20A}"/>
              </a:ext>
            </a:extLst>
          </p:cNvPr>
          <p:cNvCxnSpPr>
            <a:cxnSpLocks/>
          </p:cNvCxnSpPr>
          <p:nvPr/>
        </p:nvCxnSpPr>
        <p:spPr>
          <a:xfrm>
            <a:off x="8510902" y="1443120"/>
            <a:ext cx="3177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4" name="文本框 373">
            <a:extLst>
              <a:ext uri="{FF2B5EF4-FFF2-40B4-BE49-F238E27FC236}">
                <a16:creationId xmlns:a16="http://schemas.microsoft.com/office/drawing/2014/main" id="{EEAD59C3-EA6A-8F6D-FE68-C8D2507EF530}"/>
              </a:ext>
            </a:extLst>
          </p:cNvPr>
          <p:cNvSpPr txBox="1"/>
          <p:nvPr/>
        </p:nvSpPr>
        <p:spPr>
          <a:xfrm>
            <a:off x="8695173" y="1516224"/>
            <a:ext cx="638316"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Local </a:t>
            </a:r>
          </a:p>
          <a:p>
            <a:pPr algn="ctr"/>
            <a:r>
              <a:rPr lang="en-US" altLang="zh-CN" sz="1400" dirty="0">
                <a:latin typeface="Times New Roman" panose="02020603050405020304" pitchFamily="18" charset="0"/>
                <a:cs typeface="Times New Roman" panose="02020603050405020304" pitchFamily="18" charset="0"/>
              </a:rPr>
              <a:t>LLM</a:t>
            </a:r>
            <a:endParaRPr lang="zh-CN" altLang="en-US" sz="1400" dirty="0">
              <a:latin typeface="Times New Roman" panose="02020603050405020304" pitchFamily="18" charset="0"/>
              <a:cs typeface="Times New Roman" panose="02020603050405020304" pitchFamily="18" charset="0"/>
            </a:endParaRPr>
          </a:p>
        </p:txBody>
      </p:sp>
      <p:sp>
        <p:nvSpPr>
          <p:cNvPr id="375" name="文本框 374">
            <a:extLst>
              <a:ext uri="{FF2B5EF4-FFF2-40B4-BE49-F238E27FC236}">
                <a16:creationId xmlns:a16="http://schemas.microsoft.com/office/drawing/2014/main" id="{161E2101-2AE9-36F9-9C96-F25BD99DD1D5}"/>
              </a:ext>
            </a:extLst>
          </p:cNvPr>
          <p:cNvSpPr txBox="1"/>
          <p:nvPr/>
        </p:nvSpPr>
        <p:spPr>
          <a:xfrm>
            <a:off x="9502769" y="1666465"/>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cxnSp>
        <p:nvCxnSpPr>
          <p:cNvPr id="403" name="直接箭头连接符 402">
            <a:extLst>
              <a:ext uri="{FF2B5EF4-FFF2-40B4-BE49-F238E27FC236}">
                <a16:creationId xmlns:a16="http://schemas.microsoft.com/office/drawing/2014/main" id="{BBE8235B-DD80-E214-A58F-FB3A61D578E4}"/>
              </a:ext>
            </a:extLst>
          </p:cNvPr>
          <p:cNvCxnSpPr>
            <a:cxnSpLocks/>
          </p:cNvCxnSpPr>
          <p:nvPr/>
        </p:nvCxnSpPr>
        <p:spPr>
          <a:xfrm>
            <a:off x="11179898" y="788438"/>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p:sp>
        <p:nvSpPr>
          <p:cNvPr id="409" name="文本框 408">
            <a:extLst>
              <a:ext uri="{FF2B5EF4-FFF2-40B4-BE49-F238E27FC236}">
                <a16:creationId xmlns:a16="http://schemas.microsoft.com/office/drawing/2014/main" id="{31AA92B7-BD74-CEF7-25FF-1CDCD1D539BA}"/>
              </a:ext>
            </a:extLst>
          </p:cNvPr>
          <p:cNvSpPr txBox="1"/>
          <p:nvPr/>
        </p:nvSpPr>
        <p:spPr>
          <a:xfrm>
            <a:off x="11063882" y="325435"/>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0" name="直接箭头连接符 409">
            <a:extLst>
              <a:ext uri="{FF2B5EF4-FFF2-40B4-BE49-F238E27FC236}">
                <a16:creationId xmlns:a16="http://schemas.microsoft.com/office/drawing/2014/main" id="{2353BD04-C900-9CDD-6211-F539B7BBCECF}"/>
              </a:ext>
            </a:extLst>
          </p:cNvPr>
          <p:cNvCxnSpPr>
            <a:cxnSpLocks/>
          </p:cNvCxnSpPr>
          <p:nvPr/>
        </p:nvCxnSpPr>
        <p:spPr>
          <a:xfrm>
            <a:off x="11195428" y="1442283"/>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11" name="直接箭头连接符 410">
            <a:extLst>
              <a:ext uri="{FF2B5EF4-FFF2-40B4-BE49-F238E27FC236}">
                <a16:creationId xmlns:a16="http://schemas.microsoft.com/office/drawing/2014/main" id="{A72802B6-C63D-C825-A648-E433A000A83D}"/>
              </a:ext>
            </a:extLst>
          </p:cNvPr>
          <p:cNvCxnSpPr>
            <a:cxnSpLocks/>
          </p:cNvCxnSpPr>
          <p:nvPr/>
        </p:nvCxnSpPr>
        <p:spPr>
          <a:xfrm>
            <a:off x="11193491" y="2169870"/>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12" name="文本框 411">
            <a:extLst>
              <a:ext uri="{FF2B5EF4-FFF2-40B4-BE49-F238E27FC236}">
                <a16:creationId xmlns:a16="http://schemas.microsoft.com/office/drawing/2014/main" id="{F061324C-9430-5EF5-7F92-4514EE32FFF4}"/>
              </a:ext>
            </a:extLst>
          </p:cNvPr>
          <p:cNvSpPr txBox="1"/>
          <p:nvPr/>
        </p:nvSpPr>
        <p:spPr>
          <a:xfrm>
            <a:off x="11073714" y="967594"/>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13" name="文本框 412">
            <a:extLst>
              <a:ext uri="{FF2B5EF4-FFF2-40B4-BE49-F238E27FC236}">
                <a16:creationId xmlns:a16="http://schemas.microsoft.com/office/drawing/2014/main" id="{777446C3-1B8B-FCCC-16CC-E03263707899}"/>
              </a:ext>
            </a:extLst>
          </p:cNvPr>
          <p:cNvSpPr txBox="1"/>
          <p:nvPr/>
        </p:nvSpPr>
        <p:spPr>
          <a:xfrm>
            <a:off x="11073714" y="1680433"/>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9" name="直接箭头连接符 418">
            <a:extLst>
              <a:ext uri="{FF2B5EF4-FFF2-40B4-BE49-F238E27FC236}">
                <a16:creationId xmlns:a16="http://schemas.microsoft.com/office/drawing/2014/main" id="{2F46DB39-4B63-952D-A771-8A111308308F}"/>
              </a:ext>
            </a:extLst>
          </p:cNvPr>
          <p:cNvCxnSpPr>
            <a:cxnSpLocks/>
          </p:cNvCxnSpPr>
          <p:nvPr/>
        </p:nvCxnSpPr>
        <p:spPr>
          <a:xfrm>
            <a:off x="10336870" y="1325421"/>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20" name="左大括号 419">
            <a:extLst>
              <a:ext uri="{FF2B5EF4-FFF2-40B4-BE49-F238E27FC236}">
                <a16:creationId xmlns:a16="http://schemas.microsoft.com/office/drawing/2014/main" id="{5E5B05BB-F60F-D90E-78AE-B6AE82914616}"/>
              </a:ext>
            </a:extLst>
          </p:cNvPr>
          <p:cNvSpPr/>
          <p:nvPr/>
        </p:nvSpPr>
        <p:spPr>
          <a:xfrm>
            <a:off x="11660859" y="539438"/>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1" name="图片 420">
            <a:extLst>
              <a:ext uri="{FF2B5EF4-FFF2-40B4-BE49-F238E27FC236}">
                <a16:creationId xmlns:a16="http://schemas.microsoft.com/office/drawing/2014/main" id="{6373C066-D00D-E484-AE4E-181128B7388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745549" y="548123"/>
            <a:ext cx="167978" cy="167978"/>
          </a:xfrm>
          <a:prstGeom prst="rect">
            <a:avLst/>
          </a:prstGeom>
        </p:spPr>
      </p:pic>
      <p:pic>
        <p:nvPicPr>
          <p:cNvPr id="422" name="图片 421">
            <a:extLst>
              <a:ext uri="{FF2B5EF4-FFF2-40B4-BE49-F238E27FC236}">
                <a16:creationId xmlns:a16="http://schemas.microsoft.com/office/drawing/2014/main" id="{48EEE3CB-08A9-0C8F-370B-859F2DE1283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743752" y="812065"/>
            <a:ext cx="193305" cy="193305"/>
          </a:xfrm>
          <a:prstGeom prst="rect">
            <a:avLst/>
          </a:prstGeom>
        </p:spPr>
      </p:pic>
      <p:sp>
        <p:nvSpPr>
          <p:cNvPr id="425" name="左大括号 424">
            <a:extLst>
              <a:ext uri="{FF2B5EF4-FFF2-40B4-BE49-F238E27FC236}">
                <a16:creationId xmlns:a16="http://schemas.microsoft.com/office/drawing/2014/main" id="{6DBD89AF-A218-734E-095B-34B069C2D5F0}"/>
              </a:ext>
            </a:extLst>
          </p:cNvPr>
          <p:cNvSpPr/>
          <p:nvPr/>
        </p:nvSpPr>
        <p:spPr>
          <a:xfrm>
            <a:off x="11678789" y="1185095"/>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6" name="图片 425">
            <a:extLst>
              <a:ext uri="{FF2B5EF4-FFF2-40B4-BE49-F238E27FC236}">
                <a16:creationId xmlns:a16="http://schemas.microsoft.com/office/drawing/2014/main" id="{C50D7C9C-2C10-AE50-30F4-ADB66F0029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763479" y="1193780"/>
            <a:ext cx="167978" cy="167978"/>
          </a:xfrm>
          <a:prstGeom prst="rect">
            <a:avLst/>
          </a:prstGeom>
        </p:spPr>
      </p:pic>
      <p:pic>
        <p:nvPicPr>
          <p:cNvPr id="427" name="图片 426">
            <a:extLst>
              <a:ext uri="{FF2B5EF4-FFF2-40B4-BE49-F238E27FC236}">
                <a16:creationId xmlns:a16="http://schemas.microsoft.com/office/drawing/2014/main" id="{0D19966C-D107-32A4-2DD3-078C460A8B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761682" y="1457722"/>
            <a:ext cx="193305" cy="193305"/>
          </a:xfrm>
          <a:prstGeom prst="rect">
            <a:avLst/>
          </a:prstGeom>
        </p:spPr>
      </p:pic>
      <p:sp>
        <p:nvSpPr>
          <p:cNvPr id="428" name="左大括号 427">
            <a:extLst>
              <a:ext uri="{FF2B5EF4-FFF2-40B4-BE49-F238E27FC236}">
                <a16:creationId xmlns:a16="http://schemas.microsoft.com/office/drawing/2014/main" id="{52B2244F-88B1-2AEF-4CA1-23001664EECB}"/>
              </a:ext>
            </a:extLst>
          </p:cNvPr>
          <p:cNvSpPr/>
          <p:nvPr/>
        </p:nvSpPr>
        <p:spPr>
          <a:xfrm>
            <a:off x="11677091" y="1922820"/>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9" name="图片 428">
            <a:extLst>
              <a:ext uri="{FF2B5EF4-FFF2-40B4-BE49-F238E27FC236}">
                <a16:creationId xmlns:a16="http://schemas.microsoft.com/office/drawing/2014/main" id="{007DEDE1-7321-9DEB-5CA3-0389ACA5604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761781" y="1931505"/>
            <a:ext cx="167978" cy="167978"/>
          </a:xfrm>
          <a:prstGeom prst="rect">
            <a:avLst/>
          </a:prstGeom>
        </p:spPr>
      </p:pic>
      <p:pic>
        <p:nvPicPr>
          <p:cNvPr id="430" name="图片 429">
            <a:extLst>
              <a:ext uri="{FF2B5EF4-FFF2-40B4-BE49-F238E27FC236}">
                <a16:creationId xmlns:a16="http://schemas.microsoft.com/office/drawing/2014/main" id="{745893AC-FD32-B7FA-4A75-5C16AB46C33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759984" y="2195447"/>
            <a:ext cx="193305" cy="193305"/>
          </a:xfrm>
          <a:prstGeom prst="rect">
            <a:avLst/>
          </a:prstGeom>
        </p:spPr>
      </p:pic>
      <p:sp>
        <p:nvSpPr>
          <p:cNvPr id="431" name="文本框 430">
            <a:extLst>
              <a:ext uri="{FF2B5EF4-FFF2-40B4-BE49-F238E27FC236}">
                <a16:creationId xmlns:a16="http://schemas.microsoft.com/office/drawing/2014/main" id="{5AC55CD3-FFDF-D959-8849-DC56D542742F}"/>
              </a:ext>
            </a:extLst>
          </p:cNvPr>
          <p:cNvSpPr txBox="1"/>
          <p:nvPr/>
        </p:nvSpPr>
        <p:spPr>
          <a:xfrm>
            <a:off x="10395602" y="5486391"/>
            <a:ext cx="1093075"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456" name="文本框 455">
            <a:extLst>
              <a:ext uri="{FF2B5EF4-FFF2-40B4-BE49-F238E27FC236}">
                <a16:creationId xmlns:a16="http://schemas.microsoft.com/office/drawing/2014/main" id="{3E462DE2-78D2-B8AC-8152-A75FA3A66315}"/>
              </a:ext>
            </a:extLst>
          </p:cNvPr>
          <p:cNvSpPr txBox="1"/>
          <p:nvPr/>
        </p:nvSpPr>
        <p:spPr>
          <a:xfrm>
            <a:off x="7351059" y="5049959"/>
            <a:ext cx="1471878"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Multi-source 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sp>
        <p:nvSpPr>
          <p:cNvPr id="462" name="文本框 461">
            <a:extLst>
              <a:ext uri="{FF2B5EF4-FFF2-40B4-BE49-F238E27FC236}">
                <a16:creationId xmlns:a16="http://schemas.microsoft.com/office/drawing/2014/main" id="{55D426B1-07E4-EF0C-1522-36BD33A28C68}"/>
              </a:ext>
            </a:extLst>
          </p:cNvPr>
          <p:cNvSpPr txBox="1"/>
          <p:nvPr/>
        </p:nvSpPr>
        <p:spPr>
          <a:xfrm>
            <a:off x="9530061" y="4793874"/>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cxnSp>
        <p:nvCxnSpPr>
          <p:cNvPr id="488" name="直接箭头连接符 487">
            <a:extLst>
              <a:ext uri="{FF2B5EF4-FFF2-40B4-BE49-F238E27FC236}">
                <a16:creationId xmlns:a16="http://schemas.microsoft.com/office/drawing/2014/main" id="{846540E5-AE65-14EB-1CDC-3EB67C1E2793}"/>
              </a:ext>
            </a:extLst>
          </p:cNvPr>
          <p:cNvCxnSpPr>
            <a:cxnSpLocks/>
          </p:cNvCxnSpPr>
          <p:nvPr/>
        </p:nvCxnSpPr>
        <p:spPr>
          <a:xfrm>
            <a:off x="11286591" y="4061684"/>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p:sp>
        <p:nvSpPr>
          <p:cNvPr id="493" name="文本框 492">
            <a:extLst>
              <a:ext uri="{FF2B5EF4-FFF2-40B4-BE49-F238E27FC236}">
                <a16:creationId xmlns:a16="http://schemas.microsoft.com/office/drawing/2014/main" id="{A1FFE82C-412A-78BB-61B8-0CBABFA8DEC2}"/>
              </a:ext>
            </a:extLst>
          </p:cNvPr>
          <p:cNvSpPr txBox="1"/>
          <p:nvPr/>
        </p:nvSpPr>
        <p:spPr>
          <a:xfrm>
            <a:off x="11170575" y="3598681"/>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94" name="直接箭头连接符 493">
            <a:extLst>
              <a:ext uri="{FF2B5EF4-FFF2-40B4-BE49-F238E27FC236}">
                <a16:creationId xmlns:a16="http://schemas.microsoft.com/office/drawing/2014/main" id="{ABD5DAF6-7E1D-7BCA-AE17-345359BACDB4}"/>
              </a:ext>
            </a:extLst>
          </p:cNvPr>
          <p:cNvCxnSpPr>
            <a:cxnSpLocks/>
          </p:cNvCxnSpPr>
          <p:nvPr/>
        </p:nvCxnSpPr>
        <p:spPr>
          <a:xfrm>
            <a:off x="11302121" y="4715529"/>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95" name="直接箭头连接符 494">
            <a:extLst>
              <a:ext uri="{FF2B5EF4-FFF2-40B4-BE49-F238E27FC236}">
                <a16:creationId xmlns:a16="http://schemas.microsoft.com/office/drawing/2014/main" id="{1ABB9378-B554-F25D-CC7D-3DC6D9313571}"/>
              </a:ext>
            </a:extLst>
          </p:cNvPr>
          <p:cNvCxnSpPr>
            <a:cxnSpLocks/>
          </p:cNvCxnSpPr>
          <p:nvPr/>
        </p:nvCxnSpPr>
        <p:spPr>
          <a:xfrm>
            <a:off x="11300184" y="5443116"/>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96" name="文本框 495">
            <a:extLst>
              <a:ext uri="{FF2B5EF4-FFF2-40B4-BE49-F238E27FC236}">
                <a16:creationId xmlns:a16="http://schemas.microsoft.com/office/drawing/2014/main" id="{642CB15A-C411-0DD6-5385-0117F263F9C3}"/>
              </a:ext>
            </a:extLst>
          </p:cNvPr>
          <p:cNvSpPr txBox="1"/>
          <p:nvPr/>
        </p:nvSpPr>
        <p:spPr>
          <a:xfrm>
            <a:off x="11180407" y="4240840"/>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7" name="文本框 496">
            <a:extLst>
              <a:ext uri="{FF2B5EF4-FFF2-40B4-BE49-F238E27FC236}">
                <a16:creationId xmlns:a16="http://schemas.microsoft.com/office/drawing/2014/main" id="{605D4380-EE0B-6CA9-E5ED-DCB8B3EF201A}"/>
              </a:ext>
            </a:extLst>
          </p:cNvPr>
          <p:cNvSpPr txBox="1"/>
          <p:nvPr/>
        </p:nvSpPr>
        <p:spPr>
          <a:xfrm>
            <a:off x="11180407" y="4953679"/>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508" name="文本框 507">
            <a:extLst>
              <a:ext uri="{FF2B5EF4-FFF2-40B4-BE49-F238E27FC236}">
                <a16:creationId xmlns:a16="http://schemas.microsoft.com/office/drawing/2014/main" id="{EC5C5E5F-9CE5-41AB-BE2A-2605DF04D5D2}"/>
              </a:ext>
            </a:extLst>
          </p:cNvPr>
          <p:cNvSpPr txBox="1"/>
          <p:nvPr/>
        </p:nvSpPr>
        <p:spPr>
          <a:xfrm>
            <a:off x="8105665" y="3275111"/>
            <a:ext cx="3530524"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2) Multi-source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520" name="图片 519">
            <a:extLst>
              <a:ext uri="{FF2B5EF4-FFF2-40B4-BE49-F238E27FC236}">
                <a16:creationId xmlns:a16="http://schemas.microsoft.com/office/drawing/2014/main" id="{8E5120C9-507F-4C9E-9FEE-B5369FAFE60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64431" y="6688597"/>
            <a:ext cx="167978" cy="167978"/>
          </a:xfrm>
          <a:prstGeom prst="rect">
            <a:avLst/>
          </a:prstGeom>
        </p:spPr>
      </p:pic>
      <p:pic>
        <p:nvPicPr>
          <p:cNvPr id="521" name="图片 520">
            <a:extLst>
              <a:ext uri="{FF2B5EF4-FFF2-40B4-BE49-F238E27FC236}">
                <a16:creationId xmlns:a16="http://schemas.microsoft.com/office/drawing/2014/main" id="{FEEAC617-6E54-8CCC-A498-CECE7FA27C5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53599" y="6669519"/>
            <a:ext cx="193305" cy="193305"/>
          </a:xfrm>
          <a:prstGeom prst="rect">
            <a:avLst/>
          </a:prstGeom>
        </p:spPr>
      </p:pic>
      <p:sp>
        <p:nvSpPr>
          <p:cNvPr id="525" name="文本框 524">
            <a:extLst>
              <a:ext uri="{FF2B5EF4-FFF2-40B4-BE49-F238E27FC236}">
                <a16:creationId xmlns:a16="http://schemas.microsoft.com/office/drawing/2014/main" id="{C9554F94-630A-560D-D7AB-0E267C80FA3A}"/>
              </a:ext>
            </a:extLst>
          </p:cNvPr>
          <p:cNvSpPr txBox="1"/>
          <p:nvPr/>
        </p:nvSpPr>
        <p:spPr>
          <a:xfrm>
            <a:off x="10256619" y="2202319"/>
            <a:ext cx="1236800"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cxnSp>
        <p:nvCxnSpPr>
          <p:cNvPr id="527" name="直接连接符 526">
            <a:extLst>
              <a:ext uri="{FF2B5EF4-FFF2-40B4-BE49-F238E27FC236}">
                <a16:creationId xmlns:a16="http://schemas.microsoft.com/office/drawing/2014/main" id="{CC28CE39-39DD-6F16-447B-68421659AB92}"/>
              </a:ext>
            </a:extLst>
          </p:cNvPr>
          <p:cNvCxnSpPr>
            <a:cxnSpLocks/>
          </p:cNvCxnSpPr>
          <p:nvPr/>
        </p:nvCxnSpPr>
        <p:spPr>
          <a:xfrm>
            <a:off x="7432550" y="3316462"/>
            <a:ext cx="4715053"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9" name="文本框 8">
            <a:extLst>
              <a:ext uri="{FF2B5EF4-FFF2-40B4-BE49-F238E27FC236}">
                <a16:creationId xmlns:a16="http://schemas.microsoft.com/office/drawing/2014/main" id="{B9F54FFD-4DFD-1DA0-DA1A-7382C1DAA5B8}"/>
              </a:ext>
            </a:extLst>
          </p:cNvPr>
          <p:cNvSpPr txBox="1"/>
          <p:nvPr/>
        </p:nvSpPr>
        <p:spPr>
          <a:xfrm>
            <a:off x="-34279" y="-79682"/>
            <a:ext cx="4000468"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a) Generative adversarial knowledge distillation</a:t>
            </a:r>
          </a:p>
        </p:txBody>
      </p:sp>
      <p:sp>
        <p:nvSpPr>
          <p:cNvPr id="27" name="文本框 26">
            <a:extLst>
              <a:ext uri="{FF2B5EF4-FFF2-40B4-BE49-F238E27FC236}">
                <a16:creationId xmlns:a16="http://schemas.microsoft.com/office/drawing/2014/main" id="{6B1D15EA-C4EB-F36E-412B-AD0A85B8AC3F}"/>
              </a:ext>
            </a:extLst>
          </p:cNvPr>
          <p:cNvSpPr txBox="1"/>
          <p:nvPr/>
        </p:nvSpPr>
        <p:spPr>
          <a:xfrm>
            <a:off x="-21811" y="3168893"/>
            <a:ext cx="4549800"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b) Prompt-</a:t>
            </a:r>
            <a:r>
              <a:rPr lang="en" altLang="zh-CN" sz="1400" b="1" dirty="0">
                <a:latin typeface="Times New Roman" panose="02020603050405020304" pitchFamily="18" charset="0"/>
                <a:cs typeface="Times New Roman" panose="02020603050405020304" pitchFamily="18" charset="0"/>
              </a:rPr>
              <a:t>aware</a:t>
            </a:r>
            <a:r>
              <a:rPr lang="en-US" altLang="zh-CN" sz="1400" b="1" dirty="0">
                <a:latin typeface="Times New Roman" panose="02020603050405020304" pitchFamily="18" charset="0"/>
                <a:cs typeface="Times New Roman" panose="02020603050405020304" pitchFamily="18" charset="0"/>
              </a:rPr>
              <a:t> stable perturbation construction</a:t>
            </a:r>
          </a:p>
        </p:txBody>
      </p:sp>
      <p:sp>
        <p:nvSpPr>
          <p:cNvPr id="450" name="文本框 449">
            <a:extLst>
              <a:ext uri="{FF2B5EF4-FFF2-40B4-BE49-F238E27FC236}">
                <a16:creationId xmlns:a16="http://schemas.microsoft.com/office/drawing/2014/main" id="{6375C22E-F520-630A-0D76-44EA7BF80021}"/>
              </a:ext>
            </a:extLst>
          </p:cNvPr>
          <p:cNvSpPr txBox="1"/>
          <p:nvPr/>
        </p:nvSpPr>
        <p:spPr>
          <a:xfrm>
            <a:off x="7256882" y="-84194"/>
            <a:ext cx="4935779"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c) </a:t>
            </a:r>
            <a:r>
              <a:rPr lang="en" altLang="zh-CN" sz="1400" b="1" dirty="0">
                <a:latin typeface="Times New Roman" panose="02020603050405020304" pitchFamily="18" charset="0"/>
                <a:cs typeface="Times New Roman" panose="02020603050405020304" pitchFamily="18" charset="0"/>
              </a:rPr>
              <a:t>Distribution-</a:t>
            </a:r>
            <a:r>
              <a:rPr lang="en-US" altLang="zh-CN" sz="1400" b="1" dirty="0">
                <a:latin typeface="Times New Roman" panose="02020603050405020304" pitchFamily="18" charset="0"/>
                <a:cs typeface="Times New Roman" panose="02020603050405020304" pitchFamily="18" charset="0"/>
              </a:rPr>
              <a:t>adapted</a:t>
            </a:r>
            <a:r>
              <a:rPr lang="en" altLang="zh-CN" sz="1400" b="1" dirty="0">
                <a:latin typeface="Times New Roman" panose="02020603050405020304" pitchFamily="18" charset="0"/>
                <a:cs typeface="Times New Roman" panose="02020603050405020304" pitchFamily="18" charset="0"/>
              </a:rPr>
              <a:t> </a:t>
            </a:r>
            <a:r>
              <a:rPr lang="en-US" altLang="zh-CN" sz="1400" b="1" dirty="0">
                <a:latin typeface="Times New Roman" panose="02020603050405020304" pitchFamily="18" charset="0"/>
                <a:cs typeface="Times New Roman" panose="02020603050405020304" pitchFamily="18" charset="0"/>
              </a:rPr>
              <a:t>transferable</a:t>
            </a:r>
            <a:r>
              <a:rPr lang="en" altLang="zh-CN" sz="1400" b="1" dirty="0">
                <a:latin typeface="Times New Roman" panose="02020603050405020304" pitchFamily="18" charset="0"/>
                <a:cs typeface="Times New Roman" panose="02020603050405020304" pitchFamily="18" charset="0"/>
              </a:rPr>
              <a:t> ownership verification</a:t>
            </a:r>
            <a:endParaRPr lang="en-US" altLang="zh-CN" sz="1400" b="1" dirty="0">
              <a:latin typeface="Times New Roman" panose="02020603050405020304" pitchFamily="18" charset="0"/>
              <a:cs typeface="Times New Roman" panose="02020603050405020304" pitchFamily="18" charset="0"/>
            </a:endParaRPr>
          </a:p>
        </p:txBody>
      </p:sp>
      <p:sp>
        <p:nvSpPr>
          <p:cNvPr id="499" name="矩形 498">
            <a:extLst>
              <a:ext uri="{FF2B5EF4-FFF2-40B4-BE49-F238E27FC236}">
                <a16:creationId xmlns:a16="http://schemas.microsoft.com/office/drawing/2014/main" id="{7BD155B1-2436-38FD-A94C-EED986613B24}"/>
              </a:ext>
            </a:extLst>
          </p:cNvPr>
          <p:cNvSpPr/>
          <p:nvPr/>
        </p:nvSpPr>
        <p:spPr>
          <a:xfrm>
            <a:off x="356277" y="2824831"/>
            <a:ext cx="1712585" cy="30598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0" name="图片 499">
            <a:extLst>
              <a:ext uri="{FF2B5EF4-FFF2-40B4-BE49-F238E27FC236}">
                <a16:creationId xmlns:a16="http://schemas.microsoft.com/office/drawing/2014/main" id="{F19208DC-43E6-F111-26B4-11E89AFABF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4681" y="2824448"/>
            <a:ext cx="258664" cy="258664"/>
          </a:xfrm>
          <a:prstGeom prst="rect">
            <a:avLst/>
          </a:prstGeom>
        </p:spPr>
      </p:pic>
      <p:pic>
        <p:nvPicPr>
          <p:cNvPr id="502" name="图片 501">
            <a:extLst>
              <a:ext uri="{FF2B5EF4-FFF2-40B4-BE49-F238E27FC236}">
                <a16:creationId xmlns:a16="http://schemas.microsoft.com/office/drawing/2014/main" id="{7A30CFA1-3617-AEA9-8A29-3D7B2CEA956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86702" y="5116091"/>
            <a:ext cx="259200" cy="259200"/>
          </a:xfrm>
          <a:prstGeom prst="rect">
            <a:avLst/>
          </a:prstGeom>
        </p:spPr>
      </p:pic>
      <p:pic>
        <p:nvPicPr>
          <p:cNvPr id="504" name="图片 503">
            <a:extLst>
              <a:ext uri="{FF2B5EF4-FFF2-40B4-BE49-F238E27FC236}">
                <a16:creationId xmlns:a16="http://schemas.microsoft.com/office/drawing/2014/main" id="{D018D0C1-AB84-9BC7-A155-9620A223D8F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37495" y="4089528"/>
            <a:ext cx="259200" cy="259200"/>
          </a:xfrm>
          <a:prstGeom prst="rect">
            <a:avLst/>
          </a:prstGeom>
        </p:spPr>
      </p:pic>
      <p:pic>
        <p:nvPicPr>
          <p:cNvPr id="511" name="图片 510">
            <a:extLst>
              <a:ext uri="{FF2B5EF4-FFF2-40B4-BE49-F238E27FC236}">
                <a16:creationId xmlns:a16="http://schemas.microsoft.com/office/drawing/2014/main" id="{39615BFD-D7E2-1749-E669-C9A77E4EE98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47540" y="2847491"/>
            <a:ext cx="259200" cy="259200"/>
          </a:xfrm>
          <a:prstGeom prst="rect">
            <a:avLst/>
          </a:prstGeom>
        </p:spPr>
      </p:pic>
      <p:sp>
        <p:nvSpPr>
          <p:cNvPr id="514" name="文本框 513">
            <a:extLst>
              <a:ext uri="{FF2B5EF4-FFF2-40B4-BE49-F238E27FC236}">
                <a16:creationId xmlns:a16="http://schemas.microsoft.com/office/drawing/2014/main" id="{E76337E4-4237-6461-1F7D-F2CF53C1C419}"/>
              </a:ext>
            </a:extLst>
          </p:cNvPr>
          <p:cNvSpPr txBox="1"/>
          <p:nvPr/>
        </p:nvSpPr>
        <p:spPr>
          <a:xfrm>
            <a:off x="1419418" y="2807950"/>
            <a:ext cx="720005"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Frozen</a:t>
            </a:r>
            <a:endParaRPr lang="zh-CN" altLang="en-US" sz="1400" b="1" dirty="0">
              <a:latin typeface="Times New Roman" panose="02020603050405020304" pitchFamily="18" charset="0"/>
              <a:cs typeface="Times New Roman" panose="02020603050405020304" pitchFamily="18" charset="0"/>
            </a:endParaRPr>
          </a:p>
        </p:txBody>
      </p:sp>
      <p:sp>
        <p:nvSpPr>
          <p:cNvPr id="516" name="文本框 515">
            <a:extLst>
              <a:ext uri="{FF2B5EF4-FFF2-40B4-BE49-F238E27FC236}">
                <a16:creationId xmlns:a16="http://schemas.microsoft.com/office/drawing/2014/main" id="{288074FF-15C4-0FC6-EC6C-365E43678CE3}"/>
              </a:ext>
            </a:extLst>
          </p:cNvPr>
          <p:cNvSpPr txBox="1"/>
          <p:nvPr/>
        </p:nvSpPr>
        <p:spPr>
          <a:xfrm>
            <a:off x="461200" y="2806901"/>
            <a:ext cx="806183"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Tunable</a:t>
            </a:r>
            <a:endParaRPr lang="zh-CN" altLang="en-US" sz="1400" b="1" dirty="0">
              <a:latin typeface="Times New Roman" panose="02020603050405020304" pitchFamily="18" charset="0"/>
              <a:cs typeface="Times New Roman" panose="02020603050405020304" pitchFamily="18" charset="0"/>
            </a:endParaRPr>
          </a:p>
        </p:txBody>
      </p:sp>
      <p:sp>
        <p:nvSpPr>
          <p:cNvPr id="529" name="矩形: 圆角 528">
            <a:extLst>
              <a:ext uri="{FF2B5EF4-FFF2-40B4-BE49-F238E27FC236}">
                <a16:creationId xmlns:a16="http://schemas.microsoft.com/office/drawing/2014/main" id="{7C39FAB1-62D9-0B65-D4BF-ABE70DFAF153}"/>
              </a:ext>
            </a:extLst>
          </p:cNvPr>
          <p:cNvSpPr/>
          <p:nvPr/>
        </p:nvSpPr>
        <p:spPr>
          <a:xfrm>
            <a:off x="7420309" y="419714"/>
            <a:ext cx="2730889"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0" name="文本框 529">
            <a:extLst>
              <a:ext uri="{FF2B5EF4-FFF2-40B4-BE49-F238E27FC236}">
                <a16:creationId xmlns:a16="http://schemas.microsoft.com/office/drawing/2014/main" id="{E02880DC-63A7-090F-DDD6-883188E7B32D}"/>
              </a:ext>
            </a:extLst>
          </p:cNvPr>
          <p:cNvSpPr txBox="1"/>
          <p:nvPr/>
        </p:nvSpPr>
        <p:spPr>
          <a:xfrm>
            <a:off x="7343083" y="441026"/>
            <a:ext cx="2912540" cy="307777"/>
          </a:xfrm>
          <a:prstGeom prst="rect">
            <a:avLst/>
          </a:prstGeom>
          <a:noFill/>
        </p:spPr>
        <p:txBody>
          <a:bodyPr wrap="square" rtlCol="0">
            <a:spAutoFit/>
          </a:bodyPr>
          <a:lstStyle/>
          <a:p>
            <a:r>
              <a:rPr lang="en-US" altLang="zh-CN" sz="1400" i="1" dirty="0">
                <a:latin typeface="Times New Roman" panose="02020603050405020304" pitchFamily="18" charset="0"/>
                <a:cs typeface="Times New Roman" panose="02020603050405020304" pitchFamily="18" charset="0"/>
              </a:rPr>
              <a:t>User prompt for single-source graphs</a:t>
            </a:r>
            <a:r>
              <a:rPr lang="en-US" altLang="zh-CN" sz="1400" i="1" dirty="0">
                <a:solidFill>
                  <a:srgbClr val="FF0000"/>
                </a:solidFill>
                <a:latin typeface="Times New Roman" panose="02020603050405020304" pitchFamily="18" charset="0"/>
                <a:cs typeface="Times New Roman" panose="02020603050405020304" pitchFamily="18" charset="0"/>
              </a:rPr>
              <a:t>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cxnSp>
        <p:nvCxnSpPr>
          <p:cNvPr id="531" name="连接符: 曲线 530">
            <a:extLst>
              <a:ext uri="{FF2B5EF4-FFF2-40B4-BE49-F238E27FC236}">
                <a16:creationId xmlns:a16="http://schemas.microsoft.com/office/drawing/2014/main" id="{352C260A-090F-217E-F6B6-0E805D8F2C3C}"/>
              </a:ext>
            </a:extLst>
          </p:cNvPr>
          <p:cNvCxnSpPr>
            <a:cxnSpLocks/>
          </p:cNvCxnSpPr>
          <p:nvPr/>
        </p:nvCxnSpPr>
        <p:spPr>
          <a:xfrm rot="5400000">
            <a:off x="8444012" y="4013973"/>
            <a:ext cx="678733" cy="235666"/>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34" name="矩形: 圆角 533">
            <a:extLst>
              <a:ext uri="{FF2B5EF4-FFF2-40B4-BE49-F238E27FC236}">
                <a16:creationId xmlns:a16="http://schemas.microsoft.com/office/drawing/2014/main" id="{E2019622-B2BF-1404-36B5-E567C14C5F51}"/>
              </a:ext>
            </a:extLst>
          </p:cNvPr>
          <p:cNvSpPr/>
          <p:nvPr/>
        </p:nvSpPr>
        <p:spPr>
          <a:xfrm>
            <a:off x="7459131" y="3566662"/>
            <a:ext cx="2653057"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文本框 532">
            <a:extLst>
              <a:ext uri="{FF2B5EF4-FFF2-40B4-BE49-F238E27FC236}">
                <a16:creationId xmlns:a16="http://schemas.microsoft.com/office/drawing/2014/main" id="{CE7E37B9-633C-CCF0-07F7-9528636CBB23}"/>
              </a:ext>
            </a:extLst>
          </p:cNvPr>
          <p:cNvSpPr txBox="1"/>
          <p:nvPr/>
        </p:nvSpPr>
        <p:spPr>
          <a:xfrm>
            <a:off x="7368988" y="3571871"/>
            <a:ext cx="2967317" cy="307777"/>
          </a:xfrm>
          <a:prstGeom prst="rect">
            <a:avLst/>
          </a:prstGeom>
          <a:noFill/>
        </p:spPr>
        <p:txBody>
          <a:bodyPr wrap="square" rtlCol="0">
            <a:spAutoFit/>
          </a:bodyPr>
          <a:lstStyle/>
          <a:p>
            <a:r>
              <a:rPr lang="en-US" altLang="zh-CN" sz="1400" i="1" dirty="0">
                <a:latin typeface="Times New Roman" panose="02020603050405020304" pitchFamily="18" charset="0"/>
                <a:cs typeface="Times New Roman" panose="02020603050405020304" pitchFamily="18" charset="0"/>
              </a:rPr>
              <a:t>User prompt for multi-source graph  </a:t>
            </a:r>
            <a:endParaRPr lang="zh-CN" altLang="en-US" sz="1400" i="1" dirty="0">
              <a:latin typeface="Times New Roman" panose="02020603050405020304" pitchFamily="18" charset="0"/>
              <a:cs typeface="Times New Roman" panose="02020603050405020304" pitchFamily="18" charset="0"/>
            </a:endParaRPr>
          </a:p>
        </p:txBody>
      </p:sp>
      <p:pic>
        <p:nvPicPr>
          <p:cNvPr id="42" name="图片 41">
            <a:extLst>
              <a:ext uri="{FF2B5EF4-FFF2-40B4-BE49-F238E27FC236}">
                <a16:creationId xmlns:a16="http://schemas.microsoft.com/office/drawing/2014/main" id="{78E4BEA2-39D6-00BC-C417-4207F432FE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52607" y="858772"/>
            <a:ext cx="892474" cy="957600"/>
          </a:xfrm>
          <a:prstGeom prst="rect">
            <a:avLst/>
          </a:prstGeom>
        </p:spPr>
      </p:pic>
      <p:pic>
        <p:nvPicPr>
          <p:cNvPr id="50" name="图片 49">
            <a:extLst>
              <a:ext uri="{FF2B5EF4-FFF2-40B4-BE49-F238E27FC236}">
                <a16:creationId xmlns:a16="http://schemas.microsoft.com/office/drawing/2014/main" id="{1AC4675D-A8DC-B982-32DB-1252B94D63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9962" y="3996013"/>
            <a:ext cx="892474" cy="957600"/>
          </a:xfrm>
          <a:prstGeom prst="rect">
            <a:avLst/>
          </a:prstGeom>
        </p:spPr>
      </p:pic>
      <p:pic>
        <p:nvPicPr>
          <p:cNvPr id="459" name="图片 458">
            <a:extLst>
              <a:ext uri="{FF2B5EF4-FFF2-40B4-BE49-F238E27FC236}">
                <a16:creationId xmlns:a16="http://schemas.microsoft.com/office/drawing/2014/main" id="{57237B6A-3479-7673-F6F4-57CE0A39EDF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93221" y="398605"/>
            <a:ext cx="259200" cy="259200"/>
          </a:xfrm>
          <a:prstGeom prst="rect">
            <a:avLst/>
          </a:prstGeom>
        </p:spPr>
      </p:pic>
      <p:sp>
        <p:nvSpPr>
          <p:cNvPr id="62" name="文本框 61">
            <a:extLst>
              <a:ext uri="{FF2B5EF4-FFF2-40B4-BE49-F238E27FC236}">
                <a16:creationId xmlns:a16="http://schemas.microsoft.com/office/drawing/2014/main" id="{8F74CBC8-5A24-2CFC-3F43-01D1372EF184}"/>
              </a:ext>
            </a:extLst>
          </p:cNvPr>
          <p:cNvSpPr txBox="1"/>
          <p:nvPr/>
        </p:nvSpPr>
        <p:spPr>
          <a:xfrm>
            <a:off x="4950848" y="2484828"/>
            <a:ext cx="1145152"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G</a:t>
            </a:r>
            <a:r>
              <a:rPr lang="en-US" altLang="zh-CN" sz="1400" i="0" u="none" strike="noStrike" dirty="0">
                <a:effectLst/>
                <a:latin typeface="Times New Roman" panose="02020603050405020304" pitchFamily="18" charset="0"/>
                <a:cs typeface="Times New Roman" panose="02020603050405020304" pitchFamily="18" charset="0"/>
              </a:rPr>
              <a:t>raph </a:t>
            </a:r>
          </a:p>
          <a:p>
            <a:pPr algn="ctr"/>
            <a:r>
              <a:rPr lang="en-US" altLang="zh-CN" sz="1400" i="0" u="none" strike="noStrike" dirty="0">
                <a:effectLst/>
                <a:latin typeface="Times New Roman" panose="02020603050405020304" pitchFamily="18" charset="0"/>
                <a:cs typeface="Times New Roman" panose="02020603050405020304" pitchFamily="18" charset="0"/>
              </a:rPr>
              <a:t>embeddings</a:t>
            </a:r>
            <a:endParaRPr lang="zh-CN" altLang="en-US" sz="1400" dirty="0">
              <a:latin typeface="Times New Roman" panose="02020603050405020304" pitchFamily="18" charset="0"/>
              <a:cs typeface="Times New Roman" panose="02020603050405020304" pitchFamily="18" charset="0"/>
            </a:endParaRPr>
          </a:p>
        </p:txBody>
      </p:sp>
      <p:cxnSp>
        <p:nvCxnSpPr>
          <p:cNvPr id="554" name="连接符: 曲线 553">
            <a:extLst>
              <a:ext uri="{FF2B5EF4-FFF2-40B4-BE49-F238E27FC236}">
                <a16:creationId xmlns:a16="http://schemas.microsoft.com/office/drawing/2014/main" id="{C914A75F-FBAE-61F1-8193-F7D105FE119E}"/>
              </a:ext>
            </a:extLst>
          </p:cNvPr>
          <p:cNvCxnSpPr>
            <a:cxnSpLocks/>
          </p:cNvCxnSpPr>
          <p:nvPr/>
        </p:nvCxnSpPr>
        <p:spPr>
          <a:xfrm rot="5400000">
            <a:off x="8454890" y="968428"/>
            <a:ext cx="639194" cy="290705"/>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7" name="椭圆 56">
            <a:extLst>
              <a:ext uri="{FF2B5EF4-FFF2-40B4-BE49-F238E27FC236}">
                <a16:creationId xmlns:a16="http://schemas.microsoft.com/office/drawing/2014/main" id="{F175A346-66A7-135F-11B1-E887DB3D9A9B}"/>
              </a:ext>
            </a:extLst>
          </p:cNvPr>
          <p:cNvSpPr/>
          <p:nvPr/>
        </p:nvSpPr>
        <p:spPr>
          <a:xfrm>
            <a:off x="7568197" y="167906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61" name="椭圆 460">
            <a:extLst>
              <a:ext uri="{FF2B5EF4-FFF2-40B4-BE49-F238E27FC236}">
                <a16:creationId xmlns:a16="http://schemas.microsoft.com/office/drawing/2014/main" id="{CC7ED8C8-91D2-4D11-47D1-0DE8720C1AB9}"/>
              </a:ext>
            </a:extLst>
          </p:cNvPr>
          <p:cNvSpPr/>
          <p:nvPr/>
        </p:nvSpPr>
        <p:spPr>
          <a:xfrm>
            <a:off x="7964186" y="167906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01" name="椭圆 500">
            <a:extLst>
              <a:ext uri="{FF2B5EF4-FFF2-40B4-BE49-F238E27FC236}">
                <a16:creationId xmlns:a16="http://schemas.microsoft.com/office/drawing/2014/main" id="{3F1B5C19-F6FC-B3AF-4618-B491A9C67B6C}"/>
              </a:ext>
            </a:extLst>
          </p:cNvPr>
          <p:cNvSpPr/>
          <p:nvPr/>
        </p:nvSpPr>
        <p:spPr>
          <a:xfrm>
            <a:off x="7763606" y="1362916"/>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03" name="直接连接符 502">
            <a:extLst>
              <a:ext uri="{FF2B5EF4-FFF2-40B4-BE49-F238E27FC236}">
                <a16:creationId xmlns:a16="http://schemas.microsoft.com/office/drawing/2014/main" id="{DE6372D5-5B1E-ECA1-FA77-7084526530A7}"/>
              </a:ext>
            </a:extLst>
          </p:cNvPr>
          <p:cNvCxnSpPr>
            <a:cxnSpLocks/>
            <a:stCxn id="57" idx="0"/>
            <a:endCxn id="501" idx="3"/>
          </p:cNvCxnSpPr>
          <p:nvPr/>
        </p:nvCxnSpPr>
        <p:spPr>
          <a:xfrm flipV="1">
            <a:off x="7632491" y="1478770"/>
            <a:ext cx="149946" cy="200291"/>
          </a:xfrm>
          <a:prstGeom prst="line">
            <a:avLst/>
          </a:prstGeom>
        </p:spPr>
        <p:style>
          <a:lnRef idx="3">
            <a:schemeClr val="dk1"/>
          </a:lnRef>
          <a:fillRef idx="0">
            <a:schemeClr val="dk1"/>
          </a:fillRef>
          <a:effectRef idx="2">
            <a:schemeClr val="dk1"/>
          </a:effectRef>
          <a:fontRef idx="minor">
            <a:schemeClr val="tx1"/>
          </a:fontRef>
        </p:style>
      </p:cxnSp>
      <p:cxnSp>
        <p:nvCxnSpPr>
          <p:cNvPr id="505" name="直接连接符 504">
            <a:extLst>
              <a:ext uri="{FF2B5EF4-FFF2-40B4-BE49-F238E27FC236}">
                <a16:creationId xmlns:a16="http://schemas.microsoft.com/office/drawing/2014/main" id="{D81AB803-74BA-C241-F15D-A0125FB1F702}"/>
              </a:ext>
            </a:extLst>
          </p:cNvPr>
          <p:cNvCxnSpPr>
            <a:cxnSpLocks/>
            <a:stCxn id="461" idx="1"/>
            <a:endCxn id="501" idx="5"/>
          </p:cNvCxnSpPr>
          <p:nvPr/>
        </p:nvCxnSpPr>
        <p:spPr>
          <a:xfrm flipH="1" flipV="1">
            <a:off x="7873363" y="1478770"/>
            <a:ext cx="109654" cy="220168"/>
          </a:xfrm>
          <a:prstGeom prst="line">
            <a:avLst/>
          </a:prstGeom>
        </p:spPr>
        <p:style>
          <a:lnRef idx="3">
            <a:schemeClr val="dk1"/>
          </a:lnRef>
          <a:fillRef idx="0">
            <a:schemeClr val="dk1"/>
          </a:fillRef>
          <a:effectRef idx="2">
            <a:schemeClr val="dk1"/>
          </a:effectRef>
          <a:fontRef idx="minor">
            <a:schemeClr val="tx1"/>
          </a:fontRef>
        </p:style>
      </p:cxnSp>
      <p:cxnSp>
        <p:nvCxnSpPr>
          <p:cNvPr id="524" name="直接连接符 523">
            <a:extLst>
              <a:ext uri="{FF2B5EF4-FFF2-40B4-BE49-F238E27FC236}">
                <a16:creationId xmlns:a16="http://schemas.microsoft.com/office/drawing/2014/main" id="{68A6C462-0C89-9D8D-AF50-8669EE6F155E}"/>
              </a:ext>
            </a:extLst>
          </p:cNvPr>
          <p:cNvCxnSpPr>
            <a:cxnSpLocks/>
            <a:stCxn id="461" idx="2"/>
            <a:endCxn id="57" idx="6"/>
          </p:cNvCxnSpPr>
          <p:nvPr/>
        </p:nvCxnSpPr>
        <p:spPr>
          <a:xfrm flipH="1">
            <a:off x="7696785" y="1746927"/>
            <a:ext cx="267401" cy="0"/>
          </a:xfrm>
          <a:prstGeom prst="line">
            <a:avLst/>
          </a:prstGeom>
        </p:spPr>
        <p:style>
          <a:lnRef idx="3">
            <a:schemeClr val="dk1"/>
          </a:lnRef>
          <a:fillRef idx="0">
            <a:schemeClr val="dk1"/>
          </a:fillRef>
          <a:effectRef idx="2">
            <a:schemeClr val="dk1"/>
          </a:effectRef>
          <a:fontRef idx="minor">
            <a:schemeClr val="tx1"/>
          </a:fontRef>
        </p:style>
      </p:cxnSp>
      <p:pic>
        <p:nvPicPr>
          <p:cNvPr id="526" name="图片 525">
            <a:extLst>
              <a:ext uri="{FF2B5EF4-FFF2-40B4-BE49-F238E27FC236}">
                <a16:creationId xmlns:a16="http://schemas.microsoft.com/office/drawing/2014/main" id="{281CD9FA-6E9B-FC7A-F965-C5C6A13B5E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9956" y="1351134"/>
            <a:ext cx="180000" cy="180000"/>
          </a:xfrm>
          <a:prstGeom prst="rect">
            <a:avLst/>
          </a:prstGeom>
        </p:spPr>
      </p:pic>
      <p:pic>
        <p:nvPicPr>
          <p:cNvPr id="528" name="图片 527">
            <a:extLst>
              <a:ext uri="{FF2B5EF4-FFF2-40B4-BE49-F238E27FC236}">
                <a16:creationId xmlns:a16="http://schemas.microsoft.com/office/drawing/2014/main" id="{26165608-58AF-2F59-9231-818F6A5BDB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6130" y="1687541"/>
            <a:ext cx="180000" cy="180000"/>
          </a:xfrm>
          <a:prstGeom prst="rect">
            <a:avLst/>
          </a:prstGeom>
        </p:spPr>
      </p:pic>
      <p:pic>
        <p:nvPicPr>
          <p:cNvPr id="532" name="图片 531">
            <a:extLst>
              <a:ext uri="{FF2B5EF4-FFF2-40B4-BE49-F238E27FC236}">
                <a16:creationId xmlns:a16="http://schemas.microsoft.com/office/drawing/2014/main" id="{495CDB5D-9201-FFE8-B7E0-14D456C294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0428" y="1679987"/>
            <a:ext cx="180000" cy="180000"/>
          </a:xfrm>
          <a:prstGeom prst="rect">
            <a:avLst/>
          </a:prstGeom>
        </p:spPr>
      </p:pic>
      <p:sp>
        <p:nvSpPr>
          <p:cNvPr id="535" name="椭圆 534">
            <a:extLst>
              <a:ext uri="{FF2B5EF4-FFF2-40B4-BE49-F238E27FC236}">
                <a16:creationId xmlns:a16="http://schemas.microsoft.com/office/drawing/2014/main" id="{06B1C375-0ED4-AB71-F7FC-E83BDE4DDD55}"/>
              </a:ext>
            </a:extLst>
          </p:cNvPr>
          <p:cNvSpPr/>
          <p:nvPr/>
        </p:nvSpPr>
        <p:spPr>
          <a:xfrm>
            <a:off x="8251891" y="152639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36" name="椭圆 535">
            <a:extLst>
              <a:ext uri="{FF2B5EF4-FFF2-40B4-BE49-F238E27FC236}">
                <a16:creationId xmlns:a16="http://schemas.microsoft.com/office/drawing/2014/main" id="{C2F22EAB-EEC4-3B7C-117C-CA77BB5852FF}"/>
              </a:ext>
            </a:extLst>
          </p:cNvPr>
          <p:cNvSpPr/>
          <p:nvPr/>
        </p:nvSpPr>
        <p:spPr>
          <a:xfrm>
            <a:off x="8251068" y="104777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537" name="图片 536">
            <a:extLst>
              <a:ext uri="{FF2B5EF4-FFF2-40B4-BE49-F238E27FC236}">
                <a16:creationId xmlns:a16="http://schemas.microsoft.com/office/drawing/2014/main" id="{269CE67C-59BC-B064-58E6-3DB306A5C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0460" y="940709"/>
            <a:ext cx="180000" cy="180000"/>
          </a:xfrm>
          <a:prstGeom prst="rect">
            <a:avLst/>
          </a:prstGeom>
        </p:spPr>
      </p:pic>
      <p:pic>
        <p:nvPicPr>
          <p:cNvPr id="538" name="图片 537">
            <a:extLst>
              <a:ext uri="{FF2B5EF4-FFF2-40B4-BE49-F238E27FC236}">
                <a16:creationId xmlns:a16="http://schemas.microsoft.com/office/drawing/2014/main" id="{9EB34B03-D6FB-EF65-8995-EC6F567C9A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4582" y="1402791"/>
            <a:ext cx="180000" cy="180000"/>
          </a:xfrm>
          <a:prstGeom prst="rect">
            <a:avLst/>
          </a:prstGeom>
        </p:spPr>
      </p:pic>
      <p:sp>
        <p:nvSpPr>
          <p:cNvPr id="539" name="椭圆 538">
            <a:extLst>
              <a:ext uri="{FF2B5EF4-FFF2-40B4-BE49-F238E27FC236}">
                <a16:creationId xmlns:a16="http://schemas.microsoft.com/office/drawing/2014/main" id="{5E566C43-B92E-ECE0-2135-02A5CE264CCF}"/>
              </a:ext>
            </a:extLst>
          </p:cNvPr>
          <p:cNvSpPr/>
          <p:nvPr/>
        </p:nvSpPr>
        <p:spPr>
          <a:xfrm>
            <a:off x="7857028" y="1056114"/>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540" name="图片 539">
            <a:extLst>
              <a:ext uri="{FF2B5EF4-FFF2-40B4-BE49-F238E27FC236}">
                <a16:creationId xmlns:a16="http://schemas.microsoft.com/office/drawing/2014/main" id="{15885508-A982-3778-0E15-95EE4C4013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6836" y="1046687"/>
            <a:ext cx="180000" cy="180000"/>
          </a:xfrm>
          <a:prstGeom prst="rect">
            <a:avLst/>
          </a:prstGeom>
        </p:spPr>
      </p:pic>
      <p:cxnSp>
        <p:nvCxnSpPr>
          <p:cNvPr id="541" name="直接连接符 540">
            <a:extLst>
              <a:ext uri="{FF2B5EF4-FFF2-40B4-BE49-F238E27FC236}">
                <a16:creationId xmlns:a16="http://schemas.microsoft.com/office/drawing/2014/main" id="{6DAC9BA6-7457-3E1F-FF05-62817D856B83}"/>
              </a:ext>
            </a:extLst>
          </p:cNvPr>
          <p:cNvCxnSpPr>
            <a:cxnSpLocks/>
            <a:stCxn id="536" idx="2"/>
            <a:endCxn id="539" idx="6"/>
          </p:cNvCxnSpPr>
          <p:nvPr/>
        </p:nvCxnSpPr>
        <p:spPr>
          <a:xfrm flipH="1">
            <a:off x="7985616" y="1115641"/>
            <a:ext cx="265452" cy="8339"/>
          </a:xfrm>
          <a:prstGeom prst="line">
            <a:avLst/>
          </a:prstGeom>
        </p:spPr>
        <p:style>
          <a:lnRef idx="3">
            <a:schemeClr val="dk1"/>
          </a:lnRef>
          <a:fillRef idx="0">
            <a:schemeClr val="dk1"/>
          </a:fillRef>
          <a:effectRef idx="2">
            <a:schemeClr val="dk1"/>
          </a:effectRef>
          <a:fontRef idx="minor">
            <a:schemeClr val="tx1"/>
          </a:fontRef>
        </p:style>
      </p:cxnSp>
      <p:cxnSp>
        <p:nvCxnSpPr>
          <p:cNvPr id="542" name="直接连接符 541">
            <a:extLst>
              <a:ext uri="{FF2B5EF4-FFF2-40B4-BE49-F238E27FC236}">
                <a16:creationId xmlns:a16="http://schemas.microsoft.com/office/drawing/2014/main" id="{E3D341CE-2617-6A94-207C-7C27AEC936E1}"/>
              </a:ext>
            </a:extLst>
          </p:cNvPr>
          <p:cNvCxnSpPr>
            <a:cxnSpLocks/>
            <a:stCxn id="536" idx="4"/>
          </p:cNvCxnSpPr>
          <p:nvPr/>
        </p:nvCxnSpPr>
        <p:spPr>
          <a:xfrm>
            <a:off x="8315362" y="1183506"/>
            <a:ext cx="0" cy="311942"/>
          </a:xfrm>
          <a:prstGeom prst="line">
            <a:avLst/>
          </a:prstGeom>
        </p:spPr>
        <p:style>
          <a:lnRef idx="3">
            <a:schemeClr val="dk1"/>
          </a:lnRef>
          <a:fillRef idx="0">
            <a:schemeClr val="dk1"/>
          </a:fillRef>
          <a:effectRef idx="2">
            <a:schemeClr val="dk1"/>
          </a:effectRef>
          <a:fontRef idx="minor">
            <a:schemeClr val="tx1"/>
          </a:fontRef>
        </p:style>
      </p:cxnSp>
      <p:sp>
        <p:nvSpPr>
          <p:cNvPr id="544" name="矩形 543">
            <a:extLst>
              <a:ext uri="{FF2B5EF4-FFF2-40B4-BE49-F238E27FC236}">
                <a16:creationId xmlns:a16="http://schemas.microsoft.com/office/drawing/2014/main" id="{E8AB6190-CC0C-72EB-3394-A879FCE69413}"/>
              </a:ext>
            </a:extLst>
          </p:cNvPr>
          <p:cNvSpPr/>
          <p:nvPr/>
        </p:nvSpPr>
        <p:spPr>
          <a:xfrm>
            <a:off x="7414271" y="942475"/>
            <a:ext cx="973182" cy="978939"/>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5" name="直接连接符 544">
            <a:extLst>
              <a:ext uri="{FF2B5EF4-FFF2-40B4-BE49-F238E27FC236}">
                <a16:creationId xmlns:a16="http://schemas.microsoft.com/office/drawing/2014/main" id="{45229295-A216-943C-8E2A-ADCA28895DA3}"/>
              </a:ext>
            </a:extLst>
          </p:cNvPr>
          <p:cNvCxnSpPr>
            <a:cxnSpLocks/>
          </p:cNvCxnSpPr>
          <p:nvPr/>
        </p:nvCxnSpPr>
        <p:spPr>
          <a:xfrm>
            <a:off x="7415212" y="963726"/>
            <a:ext cx="989435" cy="852646"/>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556" name="椭圆 555">
            <a:extLst>
              <a:ext uri="{FF2B5EF4-FFF2-40B4-BE49-F238E27FC236}">
                <a16:creationId xmlns:a16="http://schemas.microsoft.com/office/drawing/2014/main" id="{80E20775-945C-EF23-58EA-C7882380EE52}"/>
              </a:ext>
            </a:extLst>
          </p:cNvPr>
          <p:cNvSpPr/>
          <p:nvPr/>
        </p:nvSpPr>
        <p:spPr>
          <a:xfrm>
            <a:off x="7650085" y="471562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57" name="椭圆 556">
            <a:extLst>
              <a:ext uri="{FF2B5EF4-FFF2-40B4-BE49-F238E27FC236}">
                <a16:creationId xmlns:a16="http://schemas.microsoft.com/office/drawing/2014/main" id="{FCBAC4B2-C07C-DEF7-B798-DF0D570E1DC2}"/>
              </a:ext>
            </a:extLst>
          </p:cNvPr>
          <p:cNvSpPr/>
          <p:nvPr/>
        </p:nvSpPr>
        <p:spPr>
          <a:xfrm>
            <a:off x="8046074" y="471562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58" name="椭圆 557">
            <a:extLst>
              <a:ext uri="{FF2B5EF4-FFF2-40B4-BE49-F238E27FC236}">
                <a16:creationId xmlns:a16="http://schemas.microsoft.com/office/drawing/2014/main" id="{25AC9A47-7095-85E9-5135-45014866F231}"/>
              </a:ext>
            </a:extLst>
          </p:cNvPr>
          <p:cNvSpPr/>
          <p:nvPr/>
        </p:nvSpPr>
        <p:spPr>
          <a:xfrm>
            <a:off x="7845494" y="4399476"/>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59" name="直接连接符 558">
            <a:extLst>
              <a:ext uri="{FF2B5EF4-FFF2-40B4-BE49-F238E27FC236}">
                <a16:creationId xmlns:a16="http://schemas.microsoft.com/office/drawing/2014/main" id="{7E5797A8-C88A-3BC7-38E4-E9FC1DA32F58}"/>
              </a:ext>
            </a:extLst>
          </p:cNvPr>
          <p:cNvCxnSpPr>
            <a:cxnSpLocks/>
            <a:stCxn id="556" idx="0"/>
            <a:endCxn id="558" idx="3"/>
          </p:cNvCxnSpPr>
          <p:nvPr/>
        </p:nvCxnSpPr>
        <p:spPr>
          <a:xfrm flipV="1">
            <a:off x="7714379" y="4515330"/>
            <a:ext cx="149946" cy="200291"/>
          </a:xfrm>
          <a:prstGeom prst="line">
            <a:avLst/>
          </a:prstGeom>
        </p:spPr>
        <p:style>
          <a:lnRef idx="3">
            <a:schemeClr val="dk1"/>
          </a:lnRef>
          <a:fillRef idx="0">
            <a:schemeClr val="dk1"/>
          </a:fillRef>
          <a:effectRef idx="2">
            <a:schemeClr val="dk1"/>
          </a:effectRef>
          <a:fontRef idx="minor">
            <a:schemeClr val="tx1"/>
          </a:fontRef>
        </p:style>
      </p:cxnSp>
      <p:cxnSp>
        <p:nvCxnSpPr>
          <p:cNvPr id="560" name="直接连接符 559">
            <a:extLst>
              <a:ext uri="{FF2B5EF4-FFF2-40B4-BE49-F238E27FC236}">
                <a16:creationId xmlns:a16="http://schemas.microsoft.com/office/drawing/2014/main" id="{364DD20A-E030-E22F-B64B-9FC0AC6AAAD4}"/>
              </a:ext>
            </a:extLst>
          </p:cNvPr>
          <p:cNvCxnSpPr>
            <a:cxnSpLocks/>
            <a:stCxn id="557" idx="1"/>
            <a:endCxn id="558" idx="5"/>
          </p:cNvCxnSpPr>
          <p:nvPr/>
        </p:nvCxnSpPr>
        <p:spPr>
          <a:xfrm flipH="1" flipV="1">
            <a:off x="7955251" y="4515330"/>
            <a:ext cx="109654" cy="220168"/>
          </a:xfrm>
          <a:prstGeom prst="line">
            <a:avLst/>
          </a:prstGeom>
        </p:spPr>
        <p:style>
          <a:lnRef idx="3">
            <a:schemeClr val="dk1"/>
          </a:lnRef>
          <a:fillRef idx="0">
            <a:schemeClr val="dk1"/>
          </a:fillRef>
          <a:effectRef idx="2">
            <a:schemeClr val="dk1"/>
          </a:effectRef>
          <a:fontRef idx="minor">
            <a:schemeClr val="tx1"/>
          </a:fontRef>
        </p:style>
      </p:cxnSp>
      <p:cxnSp>
        <p:nvCxnSpPr>
          <p:cNvPr id="561" name="直接连接符 560">
            <a:extLst>
              <a:ext uri="{FF2B5EF4-FFF2-40B4-BE49-F238E27FC236}">
                <a16:creationId xmlns:a16="http://schemas.microsoft.com/office/drawing/2014/main" id="{6806C6AA-6DFA-72D8-EF0F-3A2B8A8182A1}"/>
              </a:ext>
            </a:extLst>
          </p:cNvPr>
          <p:cNvCxnSpPr>
            <a:cxnSpLocks/>
            <a:stCxn id="557" idx="2"/>
            <a:endCxn id="556" idx="6"/>
          </p:cNvCxnSpPr>
          <p:nvPr/>
        </p:nvCxnSpPr>
        <p:spPr>
          <a:xfrm flipH="1">
            <a:off x="7778673" y="4783487"/>
            <a:ext cx="267401" cy="0"/>
          </a:xfrm>
          <a:prstGeom prst="line">
            <a:avLst/>
          </a:prstGeom>
        </p:spPr>
        <p:style>
          <a:lnRef idx="3">
            <a:schemeClr val="dk1"/>
          </a:lnRef>
          <a:fillRef idx="0">
            <a:schemeClr val="dk1"/>
          </a:fillRef>
          <a:effectRef idx="2">
            <a:schemeClr val="dk1"/>
          </a:effectRef>
          <a:fontRef idx="minor">
            <a:schemeClr val="tx1"/>
          </a:fontRef>
        </p:style>
      </p:cxnSp>
      <p:pic>
        <p:nvPicPr>
          <p:cNvPr id="563" name="图片 562">
            <a:extLst>
              <a:ext uri="{FF2B5EF4-FFF2-40B4-BE49-F238E27FC236}">
                <a16:creationId xmlns:a16="http://schemas.microsoft.com/office/drawing/2014/main" id="{C8333450-A636-55FB-5E72-955DB0081E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1844" y="4387694"/>
            <a:ext cx="180000" cy="180000"/>
          </a:xfrm>
          <a:prstGeom prst="rect">
            <a:avLst/>
          </a:prstGeom>
        </p:spPr>
      </p:pic>
      <p:pic>
        <p:nvPicPr>
          <p:cNvPr id="564" name="图片 563">
            <a:extLst>
              <a:ext uri="{FF2B5EF4-FFF2-40B4-BE49-F238E27FC236}">
                <a16:creationId xmlns:a16="http://schemas.microsoft.com/office/drawing/2014/main" id="{15078D38-704D-0449-C6B6-B8BF439F06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963" y="4844315"/>
            <a:ext cx="180000" cy="180000"/>
          </a:xfrm>
          <a:prstGeom prst="rect">
            <a:avLst/>
          </a:prstGeom>
        </p:spPr>
      </p:pic>
      <p:pic>
        <p:nvPicPr>
          <p:cNvPr id="565" name="图片 564">
            <a:extLst>
              <a:ext uri="{FF2B5EF4-FFF2-40B4-BE49-F238E27FC236}">
                <a16:creationId xmlns:a16="http://schemas.microsoft.com/office/drawing/2014/main" id="{BAF8A7A1-F946-5B3F-93E2-3114417FE8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0248" y="4715621"/>
            <a:ext cx="180000" cy="180000"/>
          </a:xfrm>
          <a:prstGeom prst="rect">
            <a:avLst/>
          </a:prstGeom>
        </p:spPr>
      </p:pic>
      <p:cxnSp>
        <p:nvCxnSpPr>
          <p:cNvPr id="566" name="直接连接符 565">
            <a:extLst>
              <a:ext uri="{FF2B5EF4-FFF2-40B4-BE49-F238E27FC236}">
                <a16:creationId xmlns:a16="http://schemas.microsoft.com/office/drawing/2014/main" id="{DA75E4AE-F182-A252-F2A5-F7A613079614}"/>
              </a:ext>
            </a:extLst>
          </p:cNvPr>
          <p:cNvCxnSpPr>
            <a:cxnSpLocks/>
          </p:cNvCxnSpPr>
          <p:nvPr/>
        </p:nvCxnSpPr>
        <p:spPr>
          <a:xfrm flipH="1">
            <a:off x="8067504" y="4152201"/>
            <a:ext cx="265452" cy="8339"/>
          </a:xfrm>
          <a:prstGeom prst="line">
            <a:avLst/>
          </a:prstGeom>
        </p:spPr>
        <p:style>
          <a:lnRef idx="3">
            <a:schemeClr val="dk1"/>
          </a:lnRef>
          <a:fillRef idx="0">
            <a:schemeClr val="dk1"/>
          </a:fillRef>
          <a:effectRef idx="2">
            <a:schemeClr val="dk1"/>
          </a:effectRef>
          <a:fontRef idx="minor">
            <a:schemeClr val="tx1"/>
          </a:fontRef>
        </p:style>
      </p:cxnSp>
      <p:cxnSp>
        <p:nvCxnSpPr>
          <p:cNvPr id="567" name="直接连接符 566">
            <a:extLst>
              <a:ext uri="{FF2B5EF4-FFF2-40B4-BE49-F238E27FC236}">
                <a16:creationId xmlns:a16="http://schemas.microsoft.com/office/drawing/2014/main" id="{A20ACA6A-0C64-F2DD-1EA5-6927F91C80EE}"/>
              </a:ext>
            </a:extLst>
          </p:cNvPr>
          <p:cNvCxnSpPr>
            <a:cxnSpLocks/>
          </p:cNvCxnSpPr>
          <p:nvPr/>
        </p:nvCxnSpPr>
        <p:spPr>
          <a:xfrm>
            <a:off x="8397250" y="4255926"/>
            <a:ext cx="0" cy="311942"/>
          </a:xfrm>
          <a:prstGeom prst="line">
            <a:avLst/>
          </a:prstGeom>
        </p:spPr>
        <p:style>
          <a:lnRef idx="3">
            <a:schemeClr val="dk1"/>
          </a:lnRef>
          <a:fillRef idx="0">
            <a:schemeClr val="dk1"/>
          </a:fillRef>
          <a:effectRef idx="2">
            <a:schemeClr val="dk1"/>
          </a:effectRef>
          <a:fontRef idx="minor">
            <a:schemeClr val="tx1"/>
          </a:fontRef>
        </p:style>
      </p:cxnSp>
      <p:sp>
        <p:nvSpPr>
          <p:cNvPr id="568" name="矩形 567">
            <a:extLst>
              <a:ext uri="{FF2B5EF4-FFF2-40B4-BE49-F238E27FC236}">
                <a16:creationId xmlns:a16="http://schemas.microsoft.com/office/drawing/2014/main" id="{EC99D5D2-B7DA-1FB7-27BC-3DC7D535B8DF}"/>
              </a:ext>
            </a:extLst>
          </p:cNvPr>
          <p:cNvSpPr/>
          <p:nvPr/>
        </p:nvSpPr>
        <p:spPr>
          <a:xfrm>
            <a:off x="7459296" y="3979035"/>
            <a:ext cx="1114735" cy="108408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9" name="直接连接符 568">
            <a:extLst>
              <a:ext uri="{FF2B5EF4-FFF2-40B4-BE49-F238E27FC236}">
                <a16:creationId xmlns:a16="http://schemas.microsoft.com/office/drawing/2014/main" id="{5BAB2BC7-DFC8-276C-DC66-94FE79EE03DD}"/>
              </a:ext>
            </a:extLst>
          </p:cNvPr>
          <p:cNvCxnSpPr>
            <a:cxnSpLocks/>
          </p:cNvCxnSpPr>
          <p:nvPr/>
        </p:nvCxnSpPr>
        <p:spPr>
          <a:xfrm>
            <a:off x="7497100" y="4000286"/>
            <a:ext cx="1063641" cy="909789"/>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571" name="椭圆 570">
            <a:extLst>
              <a:ext uri="{FF2B5EF4-FFF2-40B4-BE49-F238E27FC236}">
                <a16:creationId xmlns:a16="http://schemas.microsoft.com/office/drawing/2014/main" id="{172A9CC7-C9E6-AAF1-8712-2EAABBA11772}"/>
              </a:ext>
            </a:extLst>
          </p:cNvPr>
          <p:cNvSpPr/>
          <p:nvPr/>
        </p:nvSpPr>
        <p:spPr>
          <a:xfrm>
            <a:off x="8332956" y="4092674"/>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2" name="椭圆 571">
            <a:extLst>
              <a:ext uri="{FF2B5EF4-FFF2-40B4-BE49-F238E27FC236}">
                <a16:creationId xmlns:a16="http://schemas.microsoft.com/office/drawing/2014/main" id="{3F4B89A7-3C7E-8121-0FD7-41A85E824291}"/>
              </a:ext>
            </a:extLst>
          </p:cNvPr>
          <p:cNvSpPr/>
          <p:nvPr/>
        </p:nvSpPr>
        <p:spPr>
          <a:xfrm>
            <a:off x="7936339" y="4103834"/>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3" name="椭圆 572">
            <a:extLst>
              <a:ext uri="{FF2B5EF4-FFF2-40B4-BE49-F238E27FC236}">
                <a16:creationId xmlns:a16="http://schemas.microsoft.com/office/drawing/2014/main" id="{46AB189D-FD34-A1EE-9D8A-3660047177EB}"/>
              </a:ext>
            </a:extLst>
          </p:cNvPr>
          <p:cNvSpPr/>
          <p:nvPr/>
        </p:nvSpPr>
        <p:spPr>
          <a:xfrm>
            <a:off x="8332956" y="4554031"/>
            <a:ext cx="128588" cy="135731"/>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71" name="直接箭头连接符 70">
            <a:extLst>
              <a:ext uri="{FF2B5EF4-FFF2-40B4-BE49-F238E27FC236}">
                <a16:creationId xmlns:a16="http://schemas.microsoft.com/office/drawing/2014/main" id="{8AD6950B-A315-5E8D-3D0D-F50B1AF41F0F}"/>
              </a:ext>
            </a:extLst>
          </p:cNvPr>
          <p:cNvCxnSpPr>
            <a:cxnSpLocks/>
          </p:cNvCxnSpPr>
          <p:nvPr/>
        </p:nvCxnSpPr>
        <p:spPr>
          <a:xfrm>
            <a:off x="8557298" y="4509420"/>
            <a:ext cx="3177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55" name="文本框 454">
            <a:extLst>
              <a:ext uri="{FF2B5EF4-FFF2-40B4-BE49-F238E27FC236}">
                <a16:creationId xmlns:a16="http://schemas.microsoft.com/office/drawing/2014/main" id="{A1600A3A-0085-1D47-2ED8-A8E18ADC8318}"/>
              </a:ext>
            </a:extLst>
          </p:cNvPr>
          <p:cNvSpPr txBox="1"/>
          <p:nvPr/>
        </p:nvSpPr>
        <p:spPr>
          <a:xfrm>
            <a:off x="122260" y="3450280"/>
            <a:ext cx="7232586" cy="954107"/>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User prompt</a:t>
            </a:r>
            <a:r>
              <a:rPr lang="en-US" altLang="zh-CN" sz="1400" i="1" dirty="0">
                <a:latin typeface="Times New Roman" panose="02020603050405020304" pitchFamily="18" charset="0"/>
                <a:cs typeface="Times New Roman" panose="02020603050405020304" pitchFamily="18" charset="0"/>
              </a:rPr>
              <a:t>:</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In the context of graph neural networks for node classification, identify and analyze </a:t>
            </a:r>
            <a:r>
              <a:rPr lang="en-US" altLang="zh-CN" sz="1400" i="1" dirty="0">
                <a:solidFill>
                  <a:srgbClr val="00B050"/>
                </a:solidFill>
                <a:latin typeface="Times New Roman" panose="02020603050405020304" pitchFamily="18" charset="0"/>
                <a:cs typeface="Times New Roman" panose="02020603050405020304" pitchFamily="18" charset="0"/>
              </a:rPr>
              <a:t>semantic information </a:t>
            </a:r>
            <a:r>
              <a:rPr lang="en-US" altLang="zh-CN" sz="1400" i="1" dirty="0">
                <a:latin typeface="Times New Roman" panose="02020603050405020304" pitchFamily="18" charset="0"/>
                <a:cs typeface="Times New Roman" panose="02020603050405020304" pitchFamily="18" charset="0"/>
              </a:rPr>
              <a:t>within structurally </a:t>
            </a:r>
            <a:r>
              <a:rPr lang="en-US" altLang="zh-CN" sz="1400" i="1" dirty="0">
                <a:solidFill>
                  <a:srgbClr val="00B050"/>
                </a:solidFill>
                <a:latin typeface="Times New Roman" panose="02020603050405020304" pitchFamily="18" charset="0"/>
                <a:cs typeface="Times New Roman" panose="02020603050405020304" pitchFamily="18" charset="0"/>
              </a:rPr>
              <a:t>r</a:t>
            </a:r>
            <a:r>
              <a:rPr lang="zh-CN" altLang="en-US" sz="1400" i="1" dirty="0">
                <a:solidFill>
                  <a:srgbClr val="00B050"/>
                </a:solidFill>
                <a:latin typeface="Times New Roman" panose="02020603050405020304" pitchFamily="18" charset="0"/>
                <a:cs typeface="Times New Roman" panose="02020603050405020304" pitchFamily="18" charset="0"/>
              </a:rPr>
              <a:t>esilien</a:t>
            </a:r>
            <a:r>
              <a:rPr lang="en-US" altLang="zh-CN" sz="1400" i="1" dirty="0">
                <a:solidFill>
                  <a:srgbClr val="00B050"/>
                </a:solidFill>
                <a:latin typeface="Times New Roman" panose="02020603050405020304" pitchFamily="18" charset="0"/>
                <a:cs typeface="Times New Roman" panose="02020603050405020304" pitchFamily="18" charset="0"/>
              </a:rPr>
              <a:t> regions </a:t>
            </a:r>
            <a:r>
              <a:rPr lang="en-US" altLang="zh-CN" sz="1400" i="1" dirty="0">
                <a:latin typeface="Times New Roman" panose="02020603050405020304" pitchFamily="18" charset="0"/>
                <a:cs typeface="Times New Roman" panose="02020603050405020304" pitchFamily="18" charset="0"/>
              </a:rPr>
              <a:t>of graphs, generate perturbations to make GNN classification drift. You should provide </a:t>
            </a:r>
            <a:r>
              <a:rPr lang="en-US" altLang="zh-CN" sz="1400" i="1" dirty="0">
                <a:solidFill>
                  <a:srgbClr val="00B050"/>
                </a:solidFill>
                <a:latin typeface="Times New Roman" panose="02020603050405020304" pitchFamily="18" charset="0"/>
                <a:cs typeface="Times New Roman" panose="02020603050405020304" pitchFamily="18" charset="0"/>
              </a:rPr>
              <a:t>detailed perturbations </a:t>
            </a:r>
            <a:r>
              <a:rPr lang="en-US" altLang="zh-CN" sz="1400" i="1" dirty="0">
                <a:latin typeface="Times New Roman" panose="02020603050405020304" pitchFamily="18" charset="0"/>
                <a:cs typeface="Times New Roman" panose="02020603050405020304" pitchFamily="18" charset="0"/>
              </a:rPr>
              <a:t>and </a:t>
            </a:r>
            <a:r>
              <a:rPr lang="en-US" altLang="zh-CN" sz="1400" i="1" dirty="0">
                <a:solidFill>
                  <a:srgbClr val="00B050"/>
                </a:solidFill>
                <a:latin typeface="Times New Roman" panose="02020603050405020304" pitchFamily="18" charset="0"/>
                <a:cs typeface="Times New Roman" panose="02020603050405020304" pitchFamily="18" charset="0"/>
              </a:rPr>
              <a:t>target labels </a:t>
            </a:r>
            <a:r>
              <a:rPr lang="en-US" altLang="zh-CN" sz="1400" i="1" dirty="0">
                <a:latin typeface="Times New Roman" panose="02020603050405020304" pitchFamily="18" charset="0"/>
                <a:cs typeface="Times New Roman" panose="02020603050405020304" pitchFamily="18" charset="0"/>
              </a:rPr>
              <a:t>formatted in JSON. </a:t>
            </a:r>
          </a:p>
        </p:txBody>
      </p:sp>
      <mc:AlternateContent xmlns:mc="http://schemas.openxmlformats.org/markup-compatibility/2006">
        <mc:Choice xmlns:a14="http://schemas.microsoft.com/office/drawing/2010/main" Requires="a14">
          <p:sp>
            <p:nvSpPr>
              <p:cNvPr id="457" name="文本框 456">
                <a:extLst>
                  <a:ext uri="{FF2B5EF4-FFF2-40B4-BE49-F238E27FC236}">
                    <a16:creationId xmlns:a16="http://schemas.microsoft.com/office/drawing/2014/main" id="{7DE28EDE-8A34-1BAE-FF9A-B1ADFFB069A1}"/>
                  </a:ext>
                </a:extLst>
              </p:cNvPr>
              <p:cNvSpPr txBox="1"/>
              <p:nvPr/>
            </p:nvSpPr>
            <p:spPr>
              <a:xfrm>
                <a:off x="1508513" y="4096371"/>
                <a:ext cx="5715860" cy="32508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User content</a:t>
                </a:r>
                <a:r>
                  <a:rPr kumimoji="0" lang="en-US" altLang="zh-CN"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Node </a:t>
                </a:r>
                <a14:m>
                  <m:oMath xmlns:m="http://schemas.openxmlformats.org/officeDocument/2006/math">
                    <m:sSub>
                      <m:sSubPr>
                        <m:ctrlP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𝑣</m:t>
                        </m:r>
                      </m:e>
                      <m:sub>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𝑖</m:t>
                        </m:r>
                      </m:sub>
                    </m:sSub>
                  </m:oMath>
                </a14:m>
                <a:r>
                  <a:rPr kumimoji="0" lang="en-US" altLang="zh-CN"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{title, abstract}. Node </a:t>
                </a:r>
                <a14:m>
                  <m:oMath xmlns:m="http://schemas.openxmlformats.org/officeDocument/2006/math">
                    <m:sSub>
                      <m:sSub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𝑣</m:t>
                        </m:r>
                      </m:e>
                      <m:sub>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𝑗</m:t>
                        </m:r>
                      </m:sub>
                    </m:sSub>
                  </m:oMath>
                </a14:m>
                <a:r>
                  <a:rPr kumimoji="0" lang="en-US" altLang="zh-CN"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{title, abstract}.</a:t>
                </a:r>
                <a:r>
                  <a:rPr kumimoji="0" lang="en-US" altLang="zh-CN" sz="1400" b="0" i="1" u="none" strike="noStrike" kern="1200" cap="none" spc="0" normalizeH="0" baseline="0" noProof="0" dirty="0">
                    <a:ln>
                      <a:noFill/>
                    </a:ln>
                    <a:solidFill>
                      <a:prstClr val="black"/>
                    </a:solidFill>
                    <a:effectLst/>
                    <a:uLnTx/>
                    <a:uFillTx/>
                    <a:latin typeface="等线" panose="02110004020202020204"/>
                    <a:ea typeface="等线" panose="02010600030101010101" pitchFamily="2" charset="-122"/>
                    <a:cs typeface="Times New Roman" panose="02020603050405020304" pitchFamily="18" charset="0"/>
                  </a:rPr>
                  <a:t> </a:t>
                </a:r>
                <a14:m>
                  <m:oMath xmlns:m="http://schemas.openxmlformats.org/officeDocument/2006/math">
                    <m:sSub>
                      <m:sSub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𝑣</m:t>
                        </m:r>
                      </m:e>
                      <m:sub>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𝑖</m:t>
                        </m:r>
                      </m:sub>
                    </m:sSub>
                  </m:oMath>
                </a14:m>
                <a:r>
                  <a:rPr kumimoji="0" lang="en-US" altLang="zh-CN"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14:m>
                  <m:oMath xmlns:m="http://schemas.openxmlformats.org/officeDocument/2006/math">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sSub>
                      <m:sSub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𝑣</m:t>
                        </m:r>
                      </m:e>
                      <m:sub>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𝑗</m:t>
                        </m:r>
                      </m:sub>
                    </m:sSub>
                  </m:oMath>
                </a14:m>
                <a:r>
                  <a:rPr kumimoji="0" lang="en-US" altLang="zh-CN"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endParaRPr kumimoji="0" lang="zh-CN" altLang="en-US"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mc:Choice>
        <mc:Fallback>
          <p:sp>
            <p:nvSpPr>
              <p:cNvPr id="457" name="文本框 456">
                <a:extLst>
                  <a:ext uri="{FF2B5EF4-FFF2-40B4-BE49-F238E27FC236}">
                    <a16:creationId xmlns:a16="http://schemas.microsoft.com/office/drawing/2014/main" id="{7DE28EDE-8A34-1BAE-FF9A-B1ADFFB069A1}"/>
                  </a:ext>
                </a:extLst>
              </p:cNvPr>
              <p:cNvSpPr txBox="1">
                <a:spLocks noRot="1" noChangeAspect="1" noMove="1" noResize="1" noEditPoints="1" noAdjustHandles="1" noChangeArrowheads="1" noChangeShapeType="1" noTextEdit="1"/>
              </p:cNvSpPr>
              <p:nvPr/>
            </p:nvSpPr>
            <p:spPr>
              <a:xfrm>
                <a:off x="1508513" y="4096371"/>
                <a:ext cx="5715860" cy="325089"/>
              </a:xfrm>
              <a:prstGeom prst="rect">
                <a:avLst/>
              </a:prstGeom>
              <a:blipFill>
                <a:blip r:embed="rId12"/>
                <a:stretch>
                  <a:fillRect l="-222" t="-7692" b="-11538"/>
                </a:stretch>
              </a:blipFill>
            </p:spPr>
            <p:txBody>
              <a:bodyPr/>
              <a:lstStyle/>
              <a:p>
                <a:r>
                  <a:rPr lang="zh-CN" altLang="en-US">
                    <a:noFill/>
                  </a:rPr>
                  <a:t> </a:t>
                </a:r>
              </a:p>
            </p:txBody>
          </p:sp>
        </mc:Fallback>
      </mc:AlternateContent>
      <p:cxnSp>
        <p:nvCxnSpPr>
          <p:cNvPr id="68" name="直接箭头连接符 67">
            <a:extLst>
              <a:ext uri="{FF2B5EF4-FFF2-40B4-BE49-F238E27FC236}">
                <a16:creationId xmlns:a16="http://schemas.microsoft.com/office/drawing/2014/main" id="{EA74DA11-9647-CC7D-C3CF-AEDFA255ACF4}"/>
              </a:ext>
            </a:extLst>
          </p:cNvPr>
          <p:cNvCxnSpPr>
            <a:cxnSpLocks/>
          </p:cNvCxnSpPr>
          <p:nvPr/>
        </p:nvCxnSpPr>
        <p:spPr>
          <a:xfrm>
            <a:off x="6524604" y="4288287"/>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72" name="图片 71" descr="图标&#10;&#10;AI 生成的内容可能不正确。">
            <a:extLst>
              <a:ext uri="{FF2B5EF4-FFF2-40B4-BE49-F238E27FC236}">
                <a16:creationId xmlns:a16="http://schemas.microsoft.com/office/drawing/2014/main" id="{982AAAB7-6403-52E0-2B48-E702064929D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022588" y="4108565"/>
            <a:ext cx="288000" cy="288000"/>
          </a:xfrm>
          <a:prstGeom prst="rect">
            <a:avLst/>
          </a:prstGeom>
        </p:spPr>
      </p:pic>
      <p:cxnSp>
        <p:nvCxnSpPr>
          <p:cNvPr id="123" name="直接连接符 122">
            <a:extLst>
              <a:ext uri="{FF2B5EF4-FFF2-40B4-BE49-F238E27FC236}">
                <a16:creationId xmlns:a16="http://schemas.microsoft.com/office/drawing/2014/main" id="{0C7C89F6-3F30-024D-E0F5-D7650DDA6EF7}"/>
              </a:ext>
            </a:extLst>
          </p:cNvPr>
          <p:cNvCxnSpPr>
            <a:cxnSpLocks/>
            <a:stCxn id="278" idx="7"/>
            <a:endCxn id="280" idx="3"/>
          </p:cNvCxnSpPr>
          <p:nvPr/>
        </p:nvCxnSpPr>
        <p:spPr>
          <a:xfrm flipV="1">
            <a:off x="1402293" y="4972735"/>
            <a:ext cx="202775" cy="182045"/>
          </a:xfrm>
          <a:prstGeom prst="line">
            <a:avLst/>
          </a:prstGeom>
        </p:spPr>
        <p:style>
          <a:lnRef idx="3">
            <a:schemeClr val="dk1"/>
          </a:lnRef>
          <a:fillRef idx="0">
            <a:schemeClr val="dk1"/>
          </a:fillRef>
          <a:effectRef idx="2">
            <a:schemeClr val="dk1"/>
          </a:effectRef>
          <a:fontRef idx="minor">
            <a:schemeClr val="tx1"/>
          </a:fontRef>
        </p:style>
      </p:cxnSp>
      <p:cxnSp>
        <p:nvCxnSpPr>
          <p:cNvPr id="546" name="直接连接符 545">
            <a:extLst>
              <a:ext uri="{FF2B5EF4-FFF2-40B4-BE49-F238E27FC236}">
                <a16:creationId xmlns:a16="http://schemas.microsoft.com/office/drawing/2014/main" id="{8837F83E-F6A0-268C-69F1-30F41AE32DCE}"/>
              </a:ext>
            </a:extLst>
          </p:cNvPr>
          <p:cNvCxnSpPr>
            <a:cxnSpLocks/>
            <a:stCxn id="280" idx="1"/>
            <a:endCxn id="279" idx="5"/>
          </p:cNvCxnSpPr>
          <p:nvPr/>
        </p:nvCxnSpPr>
        <p:spPr>
          <a:xfrm flipH="1" flipV="1">
            <a:off x="1425539" y="4690759"/>
            <a:ext cx="179529" cy="185999"/>
          </a:xfrm>
          <a:prstGeom prst="line">
            <a:avLst/>
          </a:prstGeom>
        </p:spPr>
        <p:style>
          <a:lnRef idx="3">
            <a:schemeClr val="dk1"/>
          </a:lnRef>
          <a:fillRef idx="0">
            <a:schemeClr val="dk1"/>
          </a:fillRef>
          <a:effectRef idx="2">
            <a:schemeClr val="dk1"/>
          </a:effectRef>
          <a:fontRef idx="minor">
            <a:schemeClr val="tx1"/>
          </a:fontRef>
        </p:style>
      </p:cxnSp>
      <p:pic>
        <p:nvPicPr>
          <p:cNvPr id="169" name="图片 168">
            <a:extLst>
              <a:ext uri="{FF2B5EF4-FFF2-40B4-BE49-F238E27FC236}">
                <a16:creationId xmlns:a16="http://schemas.microsoft.com/office/drawing/2014/main" id="{C0EBB3D4-C20C-00CC-23E2-56FAD87603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698" y="2253518"/>
            <a:ext cx="180000" cy="180000"/>
          </a:xfrm>
          <a:prstGeom prst="rect">
            <a:avLst/>
          </a:prstGeom>
        </p:spPr>
      </p:pic>
      <p:pic>
        <p:nvPicPr>
          <p:cNvPr id="170" name="图片 169">
            <a:extLst>
              <a:ext uri="{FF2B5EF4-FFF2-40B4-BE49-F238E27FC236}">
                <a16:creationId xmlns:a16="http://schemas.microsoft.com/office/drawing/2014/main" id="{9B835618-A8EA-250B-3967-D2D31F870F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9422" y="1791488"/>
            <a:ext cx="180000" cy="180000"/>
          </a:xfrm>
          <a:prstGeom prst="rect">
            <a:avLst/>
          </a:prstGeom>
        </p:spPr>
      </p:pic>
      <p:pic>
        <p:nvPicPr>
          <p:cNvPr id="171" name="图片 170">
            <a:extLst>
              <a:ext uri="{FF2B5EF4-FFF2-40B4-BE49-F238E27FC236}">
                <a16:creationId xmlns:a16="http://schemas.microsoft.com/office/drawing/2014/main" id="{6C61CBA5-AEB7-9A0D-00AF-07BA77F475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0967" y="2112263"/>
            <a:ext cx="180000" cy="180000"/>
          </a:xfrm>
          <a:prstGeom prst="rect">
            <a:avLst/>
          </a:prstGeom>
        </p:spPr>
      </p:pic>
      <p:pic>
        <p:nvPicPr>
          <p:cNvPr id="173" name="图片 172">
            <a:extLst>
              <a:ext uri="{FF2B5EF4-FFF2-40B4-BE49-F238E27FC236}">
                <a16:creationId xmlns:a16="http://schemas.microsoft.com/office/drawing/2014/main" id="{040EE2CD-4191-74D3-46C3-DBD006BCAB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541" y="1330892"/>
            <a:ext cx="180000" cy="180000"/>
          </a:xfrm>
          <a:prstGeom prst="rect">
            <a:avLst/>
          </a:prstGeom>
        </p:spPr>
      </p:pic>
      <p:pic>
        <p:nvPicPr>
          <p:cNvPr id="177" name="图片 176">
            <a:extLst>
              <a:ext uri="{FF2B5EF4-FFF2-40B4-BE49-F238E27FC236}">
                <a16:creationId xmlns:a16="http://schemas.microsoft.com/office/drawing/2014/main" id="{27011BF9-A142-3010-F811-3F6E2E4BB4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105" y="1441746"/>
            <a:ext cx="180000" cy="180000"/>
          </a:xfrm>
          <a:prstGeom prst="rect">
            <a:avLst/>
          </a:prstGeom>
        </p:spPr>
      </p:pic>
      <p:pic>
        <p:nvPicPr>
          <p:cNvPr id="178" name="图片 177">
            <a:extLst>
              <a:ext uri="{FF2B5EF4-FFF2-40B4-BE49-F238E27FC236}">
                <a16:creationId xmlns:a16="http://schemas.microsoft.com/office/drawing/2014/main" id="{BDA4DEF0-1D08-D59F-71AB-E3D231DDD3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8878" y="4558870"/>
            <a:ext cx="180000" cy="180000"/>
          </a:xfrm>
          <a:prstGeom prst="rect">
            <a:avLst/>
          </a:prstGeom>
        </p:spPr>
      </p:pic>
      <p:pic>
        <p:nvPicPr>
          <p:cNvPr id="179" name="图片 178">
            <a:extLst>
              <a:ext uri="{FF2B5EF4-FFF2-40B4-BE49-F238E27FC236}">
                <a16:creationId xmlns:a16="http://schemas.microsoft.com/office/drawing/2014/main" id="{4F76F1E9-2987-048F-D53B-1F7C4367A9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8878" y="5103816"/>
            <a:ext cx="180000" cy="180000"/>
          </a:xfrm>
          <a:prstGeom prst="rect">
            <a:avLst/>
          </a:prstGeom>
        </p:spPr>
      </p:pic>
      <p:pic>
        <p:nvPicPr>
          <p:cNvPr id="180" name="图片 179">
            <a:extLst>
              <a:ext uri="{FF2B5EF4-FFF2-40B4-BE49-F238E27FC236}">
                <a16:creationId xmlns:a16="http://schemas.microsoft.com/office/drawing/2014/main" id="{9ECC2777-E232-C397-AB14-3AF3DA00A8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450" y="4579654"/>
            <a:ext cx="180000" cy="180000"/>
          </a:xfrm>
          <a:prstGeom prst="rect">
            <a:avLst/>
          </a:prstGeom>
        </p:spPr>
      </p:pic>
      <p:pic>
        <p:nvPicPr>
          <p:cNvPr id="181" name="图片 180">
            <a:extLst>
              <a:ext uri="{FF2B5EF4-FFF2-40B4-BE49-F238E27FC236}">
                <a16:creationId xmlns:a16="http://schemas.microsoft.com/office/drawing/2014/main" id="{50FC882A-3F41-8D55-72FC-A60CF3A2B7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311" y="4804125"/>
            <a:ext cx="180000" cy="180000"/>
          </a:xfrm>
          <a:prstGeom prst="rect">
            <a:avLst/>
          </a:prstGeom>
        </p:spPr>
      </p:pic>
      <p:pic>
        <p:nvPicPr>
          <p:cNvPr id="184" name="图片 183">
            <a:extLst>
              <a:ext uri="{FF2B5EF4-FFF2-40B4-BE49-F238E27FC236}">
                <a16:creationId xmlns:a16="http://schemas.microsoft.com/office/drawing/2014/main" id="{F1BBE81E-5782-61AB-DFD0-FB28328280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3287" y="5116018"/>
            <a:ext cx="180000" cy="180000"/>
          </a:xfrm>
          <a:prstGeom prst="rect">
            <a:avLst/>
          </a:prstGeom>
        </p:spPr>
      </p:pic>
      <p:sp>
        <p:nvSpPr>
          <p:cNvPr id="218" name="矩形 217">
            <a:extLst>
              <a:ext uri="{FF2B5EF4-FFF2-40B4-BE49-F238E27FC236}">
                <a16:creationId xmlns:a16="http://schemas.microsoft.com/office/drawing/2014/main" id="{999ADAAA-8ECA-6EE7-AE02-A3E8C8C88BD1}"/>
              </a:ext>
            </a:extLst>
          </p:cNvPr>
          <p:cNvSpPr/>
          <p:nvPr/>
        </p:nvSpPr>
        <p:spPr>
          <a:xfrm>
            <a:off x="246249" y="1308329"/>
            <a:ext cx="1533157" cy="1192182"/>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1" name="图片 220">
            <a:extLst>
              <a:ext uri="{FF2B5EF4-FFF2-40B4-BE49-F238E27FC236}">
                <a16:creationId xmlns:a16="http://schemas.microsoft.com/office/drawing/2014/main" id="{FCCA242E-6FBD-DD47-25B6-0031D30FD0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156" y="5193783"/>
            <a:ext cx="258664" cy="258664"/>
          </a:xfrm>
          <a:prstGeom prst="rect">
            <a:avLst/>
          </a:prstGeom>
        </p:spPr>
      </p:pic>
      <p:sp>
        <p:nvSpPr>
          <p:cNvPr id="241" name="文本框 240">
            <a:extLst>
              <a:ext uri="{FF2B5EF4-FFF2-40B4-BE49-F238E27FC236}">
                <a16:creationId xmlns:a16="http://schemas.microsoft.com/office/drawing/2014/main" id="{36723275-2BFF-D1EE-B3A0-BA13F0F53383}"/>
              </a:ext>
            </a:extLst>
          </p:cNvPr>
          <p:cNvSpPr txBox="1"/>
          <p:nvPr/>
        </p:nvSpPr>
        <p:spPr>
          <a:xfrm>
            <a:off x="839921" y="5266716"/>
            <a:ext cx="171258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graphs </a:t>
            </a:r>
            <a:endParaRPr lang="zh-CN" altLang="en-US" sz="1400" dirty="0">
              <a:latin typeface="Times New Roman" panose="02020603050405020304" pitchFamily="18" charset="0"/>
              <a:cs typeface="Times New Roman" panose="02020603050405020304" pitchFamily="18" charset="0"/>
            </a:endParaRPr>
          </a:p>
        </p:txBody>
      </p:sp>
      <p:sp>
        <p:nvSpPr>
          <p:cNvPr id="242" name="矩形 241">
            <a:extLst>
              <a:ext uri="{FF2B5EF4-FFF2-40B4-BE49-F238E27FC236}">
                <a16:creationId xmlns:a16="http://schemas.microsoft.com/office/drawing/2014/main" id="{A51A5E5F-5159-1C6C-E66E-A33D35996C8C}"/>
              </a:ext>
            </a:extLst>
          </p:cNvPr>
          <p:cNvSpPr/>
          <p:nvPr/>
        </p:nvSpPr>
        <p:spPr>
          <a:xfrm>
            <a:off x="1084442" y="4508142"/>
            <a:ext cx="1122228" cy="802569"/>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a:extLst>
              <a:ext uri="{FF2B5EF4-FFF2-40B4-BE49-F238E27FC236}">
                <a16:creationId xmlns:a16="http://schemas.microsoft.com/office/drawing/2014/main" id="{D236C5C3-D96F-AC16-1FD5-01E651BFAF4D}"/>
              </a:ext>
            </a:extLst>
          </p:cNvPr>
          <p:cNvSpPr/>
          <p:nvPr/>
        </p:nvSpPr>
        <p:spPr>
          <a:xfrm>
            <a:off x="1348833" y="6101113"/>
            <a:ext cx="128588" cy="135731"/>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5" name="椭圆 244">
            <a:extLst>
              <a:ext uri="{FF2B5EF4-FFF2-40B4-BE49-F238E27FC236}">
                <a16:creationId xmlns:a16="http://schemas.microsoft.com/office/drawing/2014/main" id="{9F46C06F-673B-DB84-0840-6C4888997CF8}"/>
              </a:ext>
            </a:extLst>
          </p:cNvPr>
          <p:cNvSpPr/>
          <p:nvPr/>
        </p:nvSpPr>
        <p:spPr>
          <a:xfrm>
            <a:off x="1744822" y="6101113"/>
            <a:ext cx="128588" cy="135731"/>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6" name="椭圆 245">
            <a:extLst>
              <a:ext uri="{FF2B5EF4-FFF2-40B4-BE49-F238E27FC236}">
                <a16:creationId xmlns:a16="http://schemas.microsoft.com/office/drawing/2014/main" id="{58E5BB63-C5DC-7723-6B5D-D6EC51BAF46B}"/>
              </a:ext>
            </a:extLst>
          </p:cNvPr>
          <p:cNvSpPr/>
          <p:nvPr/>
        </p:nvSpPr>
        <p:spPr>
          <a:xfrm>
            <a:off x="1544242" y="5784968"/>
            <a:ext cx="128588" cy="135731"/>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47" name="直接连接符 246">
            <a:extLst>
              <a:ext uri="{FF2B5EF4-FFF2-40B4-BE49-F238E27FC236}">
                <a16:creationId xmlns:a16="http://schemas.microsoft.com/office/drawing/2014/main" id="{3515AF61-30AA-4523-1EAB-1E8F82741A47}"/>
              </a:ext>
            </a:extLst>
          </p:cNvPr>
          <p:cNvCxnSpPr>
            <a:cxnSpLocks/>
            <a:stCxn id="244" idx="0"/>
            <a:endCxn id="246" idx="3"/>
          </p:cNvCxnSpPr>
          <p:nvPr/>
        </p:nvCxnSpPr>
        <p:spPr>
          <a:xfrm flipV="1">
            <a:off x="1413127" y="5900822"/>
            <a:ext cx="149946" cy="200291"/>
          </a:xfrm>
          <a:prstGeom prst="line">
            <a:avLst/>
          </a:prstGeom>
        </p:spPr>
        <p:style>
          <a:lnRef idx="3">
            <a:schemeClr val="dk1"/>
          </a:lnRef>
          <a:fillRef idx="0">
            <a:schemeClr val="dk1"/>
          </a:fillRef>
          <a:effectRef idx="2">
            <a:schemeClr val="dk1"/>
          </a:effectRef>
          <a:fontRef idx="minor">
            <a:schemeClr val="tx1"/>
          </a:fontRef>
        </p:style>
      </p:cxnSp>
      <p:cxnSp>
        <p:nvCxnSpPr>
          <p:cNvPr id="248" name="直接连接符 247">
            <a:extLst>
              <a:ext uri="{FF2B5EF4-FFF2-40B4-BE49-F238E27FC236}">
                <a16:creationId xmlns:a16="http://schemas.microsoft.com/office/drawing/2014/main" id="{E52B980D-5022-2141-E08F-5C1772B05935}"/>
              </a:ext>
            </a:extLst>
          </p:cNvPr>
          <p:cNvCxnSpPr>
            <a:cxnSpLocks/>
            <a:stCxn id="245" idx="1"/>
            <a:endCxn id="246" idx="5"/>
          </p:cNvCxnSpPr>
          <p:nvPr/>
        </p:nvCxnSpPr>
        <p:spPr>
          <a:xfrm flipH="1" flipV="1">
            <a:off x="1653999" y="5900822"/>
            <a:ext cx="109654" cy="220168"/>
          </a:xfrm>
          <a:prstGeom prst="line">
            <a:avLst/>
          </a:prstGeom>
        </p:spPr>
        <p:style>
          <a:lnRef idx="3">
            <a:schemeClr val="dk1"/>
          </a:lnRef>
          <a:fillRef idx="0">
            <a:schemeClr val="dk1"/>
          </a:fillRef>
          <a:effectRef idx="2">
            <a:schemeClr val="dk1"/>
          </a:effectRef>
          <a:fontRef idx="minor">
            <a:schemeClr val="tx1"/>
          </a:fontRef>
        </p:style>
      </p:cxnSp>
      <p:cxnSp>
        <p:nvCxnSpPr>
          <p:cNvPr id="249" name="直接连接符 248">
            <a:extLst>
              <a:ext uri="{FF2B5EF4-FFF2-40B4-BE49-F238E27FC236}">
                <a16:creationId xmlns:a16="http://schemas.microsoft.com/office/drawing/2014/main" id="{8830C31D-5746-8CB7-FBA3-FD84D3734319}"/>
              </a:ext>
            </a:extLst>
          </p:cNvPr>
          <p:cNvCxnSpPr>
            <a:cxnSpLocks/>
            <a:stCxn id="245" idx="2"/>
            <a:endCxn id="244" idx="6"/>
          </p:cNvCxnSpPr>
          <p:nvPr/>
        </p:nvCxnSpPr>
        <p:spPr>
          <a:xfrm flipH="1">
            <a:off x="1477421" y="6168979"/>
            <a:ext cx="267401" cy="0"/>
          </a:xfrm>
          <a:prstGeom prst="line">
            <a:avLst/>
          </a:prstGeom>
        </p:spPr>
        <p:style>
          <a:lnRef idx="3">
            <a:schemeClr val="dk1"/>
          </a:lnRef>
          <a:fillRef idx="0">
            <a:schemeClr val="dk1"/>
          </a:fillRef>
          <a:effectRef idx="2">
            <a:schemeClr val="dk1"/>
          </a:effectRef>
          <a:fontRef idx="minor">
            <a:schemeClr val="tx1"/>
          </a:fontRef>
        </p:style>
      </p:cxnSp>
      <p:pic>
        <p:nvPicPr>
          <p:cNvPr id="253" name="图片 252">
            <a:extLst>
              <a:ext uri="{FF2B5EF4-FFF2-40B4-BE49-F238E27FC236}">
                <a16:creationId xmlns:a16="http://schemas.microsoft.com/office/drawing/2014/main" id="{4860628F-D589-4B4D-FE42-9732790A148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360242" y="5783940"/>
            <a:ext cx="180000" cy="180000"/>
          </a:xfrm>
          <a:prstGeom prst="rect">
            <a:avLst/>
          </a:prstGeom>
        </p:spPr>
      </p:pic>
      <p:pic>
        <p:nvPicPr>
          <p:cNvPr id="256" name="图片 255">
            <a:extLst>
              <a:ext uri="{FF2B5EF4-FFF2-40B4-BE49-F238E27FC236}">
                <a16:creationId xmlns:a16="http://schemas.microsoft.com/office/drawing/2014/main" id="{7D77D206-303A-ECC9-BDFA-34914D36580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52160" y="6074885"/>
            <a:ext cx="180000" cy="180000"/>
          </a:xfrm>
          <a:prstGeom prst="rect">
            <a:avLst/>
          </a:prstGeom>
        </p:spPr>
      </p:pic>
      <p:pic>
        <p:nvPicPr>
          <p:cNvPr id="257" name="图片 256">
            <a:extLst>
              <a:ext uri="{FF2B5EF4-FFF2-40B4-BE49-F238E27FC236}">
                <a16:creationId xmlns:a16="http://schemas.microsoft.com/office/drawing/2014/main" id="{361880D8-DD87-C580-5DC9-B1E419F219C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871249" y="6065649"/>
            <a:ext cx="180000" cy="180000"/>
          </a:xfrm>
          <a:prstGeom prst="rect">
            <a:avLst/>
          </a:prstGeom>
        </p:spPr>
      </p:pic>
      <p:sp>
        <p:nvSpPr>
          <p:cNvPr id="258" name="矩形 257">
            <a:extLst>
              <a:ext uri="{FF2B5EF4-FFF2-40B4-BE49-F238E27FC236}">
                <a16:creationId xmlns:a16="http://schemas.microsoft.com/office/drawing/2014/main" id="{D80E1B3F-693F-D1A8-58F8-766CFED9AF34}"/>
              </a:ext>
            </a:extLst>
          </p:cNvPr>
          <p:cNvSpPr/>
          <p:nvPr/>
        </p:nvSpPr>
        <p:spPr>
          <a:xfrm>
            <a:off x="1084272" y="5724730"/>
            <a:ext cx="1019136" cy="592949"/>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文本框 259">
            <a:extLst>
              <a:ext uri="{FF2B5EF4-FFF2-40B4-BE49-F238E27FC236}">
                <a16:creationId xmlns:a16="http://schemas.microsoft.com/office/drawing/2014/main" id="{956CEDC5-B959-3190-9DC7-2969941C59E1}"/>
              </a:ext>
            </a:extLst>
          </p:cNvPr>
          <p:cNvSpPr txBox="1"/>
          <p:nvPr/>
        </p:nvSpPr>
        <p:spPr>
          <a:xfrm>
            <a:off x="557939" y="6316164"/>
            <a:ext cx="2085020"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prompt-</a:t>
            </a:r>
            <a:r>
              <a:rPr lang="en" altLang="zh-CN" sz="1400" dirty="0">
                <a:latin typeface="Times New Roman" panose="02020603050405020304" pitchFamily="18" charset="0"/>
                <a:cs typeface="Times New Roman" panose="02020603050405020304" pitchFamily="18" charset="0"/>
              </a:rPr>
              <a:t>aware</a:t>
            </a:r>
            <a:r>
              <a:rPr lang="en-US" altLang="zh-CN" sz="1400" dirty="0">
                <a:latin typeface="Times New Roman" panose="02020603050405020304" pitchFamily="18" charset="0"/>
                <a:cs typeface="Times New Roman" panose="02020603050405020304" pitchFamily="18" charset="0"/>
              </a:rPr>
              <a:t> </a:t>
            </a:r>
          </a:p>
          <a:p>
            <a:pPr algn="ctr"/>
            <a:r>
              <a:rPr lang="en-US" altLang="zh-CN" sz="1400" dirty="0">
                <a:latin typeface="Times New Roman" panose="02020603050405020304" pitchFamily="18" charset="0"/>
                <a:cs typeface="Times New Roman" panose="02020603050405020304" pitchFamily="18" charset="0"/>
              </a:rPr>
              <a:t>stable perturbations(PASP) </a:t>
            </a:r>
            <a:endParaRPr lang="zh-CN" altLang="en-US" sz="1400" dirty="0">
              <a:latin typeface="Times New Roman" panose="02020603050405020304" pitchFamily="18" charset="0"/>
              <a:cs typeface="Times New Roman" panose="02020603050405020304" pitchFamily="18" charset="0"/>
            </a:endParaRPr>
          </a:p>
        </p:txBody>
      </p:sp>
      <p:cxnSp>
        <p:nvCxnSpPr>
          <p:cNvPr id="263" name="直接箭头连接符 262">
            <a:extLst>
              <a:ext uri="{FF2B5EF4-FFF2-40B4-BE49-F238E27FC236}">
                <a16:creationId xmlns:a16="http://schemas.microsoft.com/office/drawing/2014/main" id="{E83D72C3-73A4-1DC4-605A-A6BBDB5CB5C4}"/>
              </a:ext>
            </a:extLst>
          </p:cNvPr>
          <p:cNvCxnSpPr>
            <a:cxnSpLocks/>
          </p:cNvCxnSpPr>
          <p:nvPr/>
        </p:nvCxnSpPr>
        <p:spPr>
          <a:xfrm>
            <a:off x="546003" y="5641900"/>
            <a:ext cx="3703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65" name="图片 264">
            <a:extLst>
              <a:ext uri="{FF2B5EF4-FFF2-40B4-BE49-F238E27FC236}">
                <a16:creationId xmlns:a16="http://schemas.microsoft.com/office/drawing/2014/main" id="{755C14F2-05DF-26F0-6167-48FCB70553E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00510" y="5496796"/>
            <a:ext cx="180000" cy="180000"/>
          </a:xfrm>
          <a:prstGeom prst="rect">
            <a:avLst/>
          </a:prstGeom>
        </p:spPr>
      </p:pic>
      <p:cxnSp>
        <p:nvCxnSpPr>
          <p:cNvPr id="402" name="连接符: 肘形 401">
            <a:extLst>
              <a:ext uri="{FF2B5EF4-FFF2-40B4-BE49-F238E27FC236}">
                <a16:creationId xmlns:a16="http://schemas.microsoft.com/office/drawing/2014/main" id="{DAC5A004-5819-5DE2-E7BB-F4BE04995FF4}"/>
              </a:ext>
            </a:extLst>
          </p:cNvPr>
          <p:cNvCxnSpPr>
            <a:cxnSpLocks/>
            <a:stCxn id="60" idx="2"/>
            <a:endCxn id="220" idx="2"/>
          </p:cNvCxnSpPr>
          <p:nvPr/>
        </p:nvCxnSpPr>
        <p:spPr>
          <a:xfrm rot="5400000" flipH="1">
            <a:off x="3252862" y="3347549"/>
            <a:ext cx="150688" cy="6062980"/>
          </a:xfrm>
          <a:prstGeom prst="bentConnector3">
            <a:avLst>
              <a:gd name="adj1" fmla="val -237574"/>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pic>
        <p:nvPicPr>
          <p:cNvPr id="432" name="图片 431">
            <a:extLst>
              <a:ext uri="{FF2B5EF4-FFF2-40B4-BE49-F238E27FC236}">
                <a16:creationId xmlns:a16="http://schemas.microsoft.com/office/drawing/2014/main" id="{59FEE8AF-0AF8-D8A0-2268-09A97725ABD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96598" y="1153816"/>
            <a:ext cx="432000" cy="432000"/>
          </a:xfrm>
          <a:prstGeom prst="rect">
            <a:avLst/>
          </a:prstGeom>
        </p:spPr>
      </p:pic>
      <p:cxnSp>
        <p:nvCxnSpPr>
          <p:cNvPr id="433" name="直接箭头连接符 432">
            <a:extLst>
              <a:ext uri="{FF2B5EF4-FFF2-40B4-BE49-F238E27FC236}">
                <a16:creationId xmlns:a16="http://schemas.microsoft.com/office/drawing/2014/main" id="{C0EAD45F-A4F3-1A81-DFE0-3AB4BFBFE580}"/>
              </a:ext>
            </a:extLst>
          </p:cNvPr>
          <p:cNvCxnSpPr>
            <a:cxnSpLocks/>
          </p:cNvCxnSpPr>
          <p:nvPr/>
        </p:nvCxnSpPr>
        <p:spPr>
          <a:xfrm>
            <a:off x="9201184" y="1424763"/>
            <a:ext cx="3177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1" name="文本框 30">
            <a:extLst>
              <a:ext uri="{FF2B5EF4-FFF2-40B4-BE49-F238E27FC236}">
                <a16:creationId xmlns:a16="http://schemas.microsoft.com/office/drawing/2014/main" id="{C117F2E1-DD9D-5BF6-19D9-F6DC95D3426F}"/>
              </a:ext>
            </a:extLst>
          </p:cNvPr>
          <p:cNvSpPr txBox="1"/>
          <p:nvPr/>
        </p:nvSpPr>
        <p:spPr>
          <a:xfrm>
            <a:off x="5475818" y="4794940"/>
            <a:ext cx="2136646"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Perturbed node features</a:t>
            </a:r>
            <a:endParaRPr lang="zh-CN" altLang="en-US" sz="1400" dirty="0">
              <a:latin typeface="Times New Roman" panose="02020603050405020304" pitchFamily="18" charset="0"/>
              <a:cs typeface="Times New Roman" panose="02020603050405020304" pitchFamily="18" charset="0"/>
            </a:endParaRPr>
          </a:p>
        </p:txBody>
      </p:sp>
      <p:sp>
        <p:nvSpPr>
          <p:cNvPr id="33" name="文本框 32">
            <a:extLst>
              <a:ext uri="{FF2B5EF4-FFF2-40B4-BE49-F238E27FC236}">
                <a16:creationId xmlns:a16="http://schemas.microsoft.com/office/drawing/2014/main" id="{A3977E32-7C93-BCA3-4893-88A378E53730}"/>
              </a:ext>
            </a:extLst>
          </p:cNvPr>
          <p:cNvSpPr txBox="1"/>
          <p:nvPr/>
        </p:nvSpPr>
        <p:spPr>
          <a:xfrm>
            <a:off x="5615251" y="5459919"/>
            <a:ext cx="1849152"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Target node features</a:t>
            </a:r>
            <a:endParaRPr lang="zh-CN" altLang="en-US" sz="1400" dirty="0">
              <a:latin typeface="Times New Roman" panose="02020603050405020304" pitchFamily="18" charset="0"/>
              <a:cs typeface="Times New Roman" panose="02020603050405020304" pitchFamily="18" charset="0"/>
            </a:endParaRPr>
          </a:p>
        </p:txBody>
      </p:sp>
      <p:cxnSp>
        <p:nvCxnSpPr>
          <p:cNvPr id="34" name="直接箭头连接符 33">
            <a:extLst>
              <a:ext uri="{FF2B5EF4-FFF2-40B4-BE49-F238E27FC236}">
                <a16:creationId xmlns:a16="http://schemas.microsoft.com/office/drawing/2014/main" id="{5606D304-64FB-367B-7075-9627DFF598C5}"/>
              </a:ext>
            </a:extLst>
          </p:cNvPr>
          <p:cNvCxnSpPr>
            <a:cxnSpLocks/>
          </p:cNvCxnSpPr>
          <p:nvPr/>
        </p:nvCxnSpPr>
        <p:spPr>
          <a:xfrm flipV="1">
            <a:off x="5897971" y="5041201"/>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直接箭头连接符 36">
            <a:extLst>
              <a:ext uri="{FF2B5EF4-FFF2-40B4-BE49-F238E27FC236}">
                <a16:creationId xmlns:a16="http://schemas.microsoft.com/office/drawing/2014/main" id="{33C9BDFD-5B57-004D-82D6-B458774992B9}"/>
              </a:ext>
            </a:extLst>
          </p:cNvPr>
          <p:cNvCxnSpPr>
            <a:cxnSpLocks/>
          </p:cNvCxnSpPr>
          <p:nvPr/>
        </p:nvCxnSpPr>
        <p:spPr>
          <a:xfrm>
            <a:off x="6074963" y="5704606"/>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0" name="直接箭头连接符 39">
            <a:extLst>
              <a:ext uri="{FF2B5EF4-FFF2-40B4-BE49-F238E27FC236}">
                <a16:creationId xmlns:a16="http://schemas.microsoft.com/office/drawing/2014/main" id="{9B45F7E3-AC2D-33C6-D454-1967A966377C}"/>
              </a:ext>
            </a:extLst>
          </p:cNvPr>
          <p:cNvCxnSpPr>
            <a:cxnSpLocks/>
          </p:cNvCxnSpPr>
          <p:nvPr/>
        </p:nvCxnSpPr>
        <p:spPr>
          <a:xfrm>
            <a:off x="5889692" y="5704608"/>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3" name="直接箭头连接符 42">
            <a:extLst>
              <a:ext uri="{FF2B5EF4-FFF2-40B4-BE49-F238E27FC236}">
                <a16:creationId xmlns:a16="http://schemas.microsoft.com/office/drawing/2014/main" id="{614C67BB-93F2-A08D-0574-2F771EAB5DBC}"/>
              </a:ext>
            </a:extLst>
          </p:cNvPr>
          <p:cNvCxnSpPr>
            <a:cxnSpLocks/>
          </p:cNvCxnSpPr>
          <p:nvPr/>
        </p:nvCxnSpPr>
        <p:spPr>
          <a:xfrm>
            <a:off x="6239877" y="5704609"/>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直接箭头连接符 43">
            <a:extLst>
              <a:ext uri="{FF2B5EF4-FFF2-40B4-BE49-F238E27FC236}">
                <a16:creationId xmlns:a16="http://schemas.microsoft.com/office/drawing/2014/main" id="{67CF0736-693F-33DF-3D59-62FA5799DEEF}"/>
              </a:ext>
            </a:extLst>
          </p:cNvPr>
          <p:cNvCxnSpPr>
            <a:cxnSpLocks/>
          </p:cNvCxnSpPr>
          <p:nvPr/>
        </p:nvCxnSpPr>
        <p:spPr>
          <a:xfrm>
            <a:off x="6389288" y="5698915"/>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 name="直接箭头连接符 44">
            <a:extLst>
              <a:ext uri="{FF2B5EF4-FFF2-40B4-BE49-F238E27FC236}">
                <a16:creationId xmlns:a16="http://schemas.microsoft.com/office/drawing/2014/main" id="{4E80E0EF-D775-07B5-4FAB-CA7D8F98E1EF}"/>
              </a:ext>
            </a:extLst>
          </p:cNvPr>
          <p:cNvCxnSpPr>
            <a:cxnSpLocks/>
          </p:cNvCxnSpPr>
          <p:nvPr/>
        </p:nvCxnSpPr>
        <p:spPr>
          <a:xfrm>
            <a:off x="6557026" y="5697520"/>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6" name="直接箭头连接符 45">
            <a:extLst>
              <a:ext uri="{FF2B5EF4-FFF2-40B4-BE49-F238E27FC236}">
                <a16:creationId xmlns:a16="http://schemas.microsoft.com/office/drawing/2014/main" id="{2421E6B0-4172-2231-A52E-088F86D4E7E1}"/>
              </a:ext>
            </a:extLst>
          </p:cNvPr>
          <p:cNvCxnSpPr>
            <a:cxnSpLocks/>
          </p:cNvCxnSpPr>
          <p:nvPr/>
        </p:nvCxnSpPr>
        <p:spPr>
          <a:xfrm>
            <a:off x="6706437" y="5703210"/>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直接箭头连接符 46">
            <a:extLst>
              <a:ext uri="{FF2B5EF4-FFF2-40B4-BE49-F238E27FC236}">
                <a16:creationId xmlns:a16="http://schemas.microsoft.com/office/drawing/2014/main" id="{F337DDD5-50C5-B8E7-49B2-D944F47B7AFD}"/>
              </a:ext>
            </a:extLst>
          </p:cNvPr>
          <p:cNvCxnSpPr>
            <a:cxnSpLocks/>
          </p:cNvCxnSpPr>
          <p:nvPr/>
        </p:nvCxnSpPr>
        <p:spPr>
          <a:xfrm flipV="1">
            <a:off x="6059606" y="5046893"/>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直接箭头连接符 47">
            <a:extLst>
              <a:ext uri="{FF2B5EF4-FFF2-40B4-BE49-F238E27FC236}">
                <a16:creationId xmlns:a16="http://schemas.microsoft.com/office/drawing/2014/main" id="{1E4A608E-1127-5F45-2A26-32E337643176}"/>
              </a:ext>
            </a:extLst>
          </p:cNvPr>
          <p:cNvCxnSpPr>
            <a:cxnSpLocks/>
          </p:cNvCxnSpPr>
          <p:nvPr/>
        </p:nvCxnSpPr>
        <p:spPr>
          <a:xfrm flipV="1">
            <a:off x="6236676" y="5049040"/>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直接箭头连接符 48">
            <a:extLst>
              <a:ext uri="{FF2B5EF4-FFF2-40B4-BE49-F238E27FC236}">
                <a16:creationId xmlns:a16="http://schemas.microsoft.com/office/drawing/2014/main" id="{BAC1BD6E-34FA-C717-1112-F8CC753D2997}"/>
              </a:ext>
            </a:extLst>
          </p:cNvPr>
          <p:cNvCxnSpPr>
            <a:cxnSpLocks/>
          </p:cNvCxnSpPr>
          <p:nvPr/>
        </p:nvCxnSpPr>
        <p:spPr>
          <a:xfrm flipV="1">
            <a:off x="6389075" y="5043348"/>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1" name="直接箭头连接符 50">
            <a:extLst>
              <a:ext uri="{FF2B5EF4-FFF2-40B4-BE49-F238E27FC236}">
                <a16:creationId xmlns:a16="http://schemas.microsoft.com/office/drawing/2014/main" id="{5D2F579F-BBDF-4953-964A-8567DEAD67C8}"/>
              </a:ext>
            </a:extLst>
          </p:cNvPr>
          <p:cNvCxnSpPr>
            <a:cxnSpLocks/>
          </p:cNvCxnSpPr>
          <p:nvPr/>
        </p:nvCxnSpPr>
        <p:spPr>
          <a:xfrm flipV="1">
            <a:off x="6555621" y="5046892"/>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2" name="直接箭头连接符 51">
            <a:extLst>
              <a:ext uri="{FF2B5EF4-FFF2-40B4-BE49-F238E27FC236}">
                <a16:creationId xmlns:a16="http://schemas.microsoft.com/office/drawing/2014/main" id="{768E854C-0401-21AD-9BC5-4AB8B6342438}"/>
              </a:ext>
            </a:extLst>
          </p:cNvPr>
          <p:cNvCxnSpPr>
            <a:cxnSpLocks/>
          </p:cNvCxnSpPr>
          <p:nvPr/>
        </p:nvCxnSpPr>
        <p:spPr>
          <a:xfrm flipV="1">
            <a:off x="6709122" y="5042596"/>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53" name="图片 52">
            <a:extLst>
              <a:ext uri="{FF2B5EF4-FFF2-40B4-BE49-F238E27FC236}">
                <a16:creationId xmlns:a16="http://schemas.microsoft.com/office/drawing/2014/main" id="{2E5DB6F3-F68B-45F9-2B48-E851A0E0746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16200000">
            <a:off x="6192660" y="4952684"/>
            <a:ext cx="210591" cy="969828"/>
          </a:xfrm>
          <a:prstGeom prst="rect">
            <a:avLst/>
          </a:prstGeom>
        </p:spPr>
      </p:pic>
      <p:pic>
        <p:nvPicPr>
          <p:cNvPr id="54" name="图片 53">
            <a:extLst>
              <a:ext uri="{FF2B5EF4-FFF2-40B4-BE49-F238E27FC236}">
                <a16:creationId xmlns:a16="http://schemas.microsoft.com/office/drawing/2014/main" id="{1778E4C6-2DFA-BC96-06F6-B7C42871AE6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16200000">
            <a:off x="6195531" y="5620339"/>
            <a:ext cx="210591" cy="980911"/>
          </a:xfrm>
          <a:prstGeom prst="rect">
            <a:avLst/>
          </a:prstGeom>
        </p:spPr>
      </p:pic>
      <p:pic>
        <p:nvPicPr>
          <p:cNvPr id="55" name="图片 54">
            <a:extLst>
              <a:ext uri="{FF2B5EF4-FFF2-40B4-BE49-F238E27FC236}">
                <a16:creationId xmlns:a16="http://schemas.microsoft.com/office/drawing/2014/main" id="{72D24C3B-9E44-BCF2-5FD4-439A8A5B743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16200000">
            <a:off x="6192660" y="4272146"/>
            <a:ext cx="210591" cy="969828"/>
          </a:xfrm>
          <a:prstGeom prst="rect">
            <a:avLst/>
          </a:prstGeom>
        </p:spPr>
      </p:pic>
      <p:sp>
        <p:nvSpPr>
          <p:cNvPr id="60" name="文本框 59">
            <a:extLst>
              <a:ext uri="{FF2B5EF4-FFF2-40B4-BE49-F238E27FC236}">
                <a16:creationId xmlns:a16="http://schemas.microsoft.com/office/drawing/2014/main" id="{C9EF5A01-3D4F-F3E0-B7C9-5D24681B1394}"/>
              </a:ext>
            </a:extLst>
          </p:cNvPr>
          <p:cNvSpPr txBox="1"/>
          <p:nvPr/>
        </p:nvSpPr>
        <p:spPr>
          <a:xfrm>
            <a:off x="5730951" y="6146606"/>
            <a:ext cx="1257490"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PASP features</a:t>
            </a:r>
            <a:endParaRPr lang="zh-CN" altLang="en-US" sz="1400" dirty="0">
              <a:latin typeface="Times New Roman" panose="02020603050405020304" pitchFamily="18" charset="0"/>
              <a:cs typeface="Times New Roman" panose="02020603050405020304" pitchFamily="18" charset="0"/>
            </a:endParaRPr>
          </a:p>
        </p:txBody>
      </p:sp>
      <p:cxnSp>
        <p:nvCxnSpPr>
          <p:cNvPr id="575" name="直接箭头连接符 574">
            <a:extLst>
              <a:ext uri="{FF2B5EF4-FFF2-40B4-BE49-F238E27FC236}">
                <a16:creationId xmlns:a16="http://schemas.microsoft.com/office/drawing/2014/main" id="{BA221C96-4ECA-756E-359C-7857BB12D9C3}"/>
              </a:ext>
            </a:extLst>
          </p:cNvPr>
          <p:cNvCxnSpPr>
            <a:cxnSpLocks/>
          </p:cNvCxnSpPr>
          <p:nvPr/>
        </p:nvCxnSpPr>
        <p:spPr>
          <a:xfrm>
            <a:off x="4670987" y="4794940"/>
            <a:ext cx="90248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8" name="文本框 127">
            <a:extLst>
              <a:ext uri="{FF2B5EF4-FFF2-40B4-BE49-F238E27FC236}">
                <a16:creationId xmlns:a16="http://schemas.microsoft.com/office/drawing/2014/main" id="{8D90DE4D-AC3D-1753-CDDD-33DFCCE0DEA2}"/>
              </a:ext>
            </a:extLst>
          </p:cNvPr>
          <p:cNvSpPr txBox="1"/>
          <p:nvPr/>
        </p:nvSpPr>
        <p:spPr>
          <a:xfrm>
            <a:off x="4609380" y="5045548"/>
            <a:ext cx="953420" cy="738664"/>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Maximize Feature Similarity</a:t>
            </a:r>
            <a:endParaRPr lang="zh-CN" altLang="en-US" sz="1400" dirty="0">
              <a:latin typeface="Times New Roman" panose="02020603050405020304" pitchFamily="18" charset="0"/>
              <a:cs typeface="Times New Roman" panose="02020603050405020304" pitchFamily="18" charset="0"/>
            </a:endParaRPr>
          </a:p>
        </p:txBody>
      </p:sp>
      <p:pic>
        <p:nvPicPr>
          <p:cNvPr id="135" name="图片 134">
            <a:extLst>
              <a:ext uri="{FF2B5EF4-FFF2-40B4-BE49-F238E27FC236}">
                <a16:creationId xmlns:a16="http://schemas.microsoft.com/office/drawing/2014/main" id="{65CC4E93-A563-2157-E492-42DDFFF554D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681496" y="802727"/>
            <a:ext cx="259200" cy="259200"/>
          </a:xfrm>
          <a:prstGeom prst="rect">
            <a:avLst/>
          </a:prstGeom>
        </p:spPr>
      </p:pic>
      <p:pic>
        <p:nvPicPr>
          <p:cNvPr id="137" name="图片 136">
            <a:extLst>
              <a:ext uri="{FF2B5EF4-FFF2-40B4-BE49-F238E27FC236}">
                <a16:creationId xmlns:a16="http://schemas.microsoft.com/office/drawing/2014/main" id="{3538A8C5-C864-8143-0892-BF373F2ADBF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84150" y="973799"/>
            <a:ext cx="259200" cy="259200"/>
          </a:xfrm>
          <a:prstGeom prst="rect">
            <a:avLst/>
          </a:prstGeom>
        </p:spPr>
      </p:pic>
      <p:sp>
        <p:nvSpPr>
          <p:cNvPr id="141" name="左大括号 140">
            <a:extLst>
              <a:ext uri="{FF2B5EF4-FFF2-40B4-BE49-F238E27FC236}">
                <a16:creationId xmlns:a16="http://schemas.microsoft.com/office/drawing/2014/main" id="{D5E40886-0378-B112-BB6E-D0DFEB57A9B4}"/>
              </a:ext>
            </a:extLst>
          </p:cNvPr>
          <p:cNvSpPr/>
          <p:nvPr/>
        </p:nvSpPr>
        <p:spPr>
          <a:xfrm>
            <a:off x="7538584" y="2527754"/>
            <a:ext cx="155307" cy="49422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142" name="图片 141">
            <a:extLst>
              <a:ext uri="{FF2B5EF4-FFF2-40B4-BE49-F238E27FC236}">
                <a16:creationId xmlns:a16="http://schemas.microsoft.com/office/drawing/2014/main" id="{40A25CD8-208D-1571-B747-03E831154DB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10704" y="2483003"/>
            <a:ext cx="167978" cy="167978"/>
          </a:xfrm>
          <a:prstGeom prst="rect">
            <a:avLst/>
          </a:prstGeom>
        </p:spPr>
      </p:pic>
      <p:pic>
        <p:nvPicPr>
          <p:cNvPr id="143" name="图片 142">
            <a:extLst>
              <a:ext uri="{FF2B5EF4-FFF2-40B4-BE49-F238E27FC236}">
                <a16:creationId xmlns:a16="http://schemas.microsoft.com/office/drawing/2014/main" id="{B9A70B29-E3C2-E047-F7BE-519D14E15A5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95361" y="2886564"/>
            <a:ext cx="193305" cy="193305"/>
          </a:xfrm>
          <a:prstGeom prst="rect">
            <a:avLst/>
          </a:prstGeom>
        </p:spPr>
      </p:pic>
      <p:sp>
        <p:nvSpPr>
          <p:cNvPr id="144" name="左大括号 143">
            <a:extLst>
              <a:ext uri="{FF2B5EF4-FFF2-40B4-BE49-F238E27FC236}">
                <a16:creationId xmlns:a16="http://schemas.microsoft.com/office/drawing/2014/main" id="{F4186B8F-C000-F754-182B-E46B145EF5E7}"/>
              </a:ext>
            </a:extLst>
          </p:cNvPr>
          <p:cNvSpPr/>
          <p:nvPr/>
        </p:nvSpPr>
        <p:spPr>
          <a:xfrm>
            <a:off x="7888666" y="2732004"/>
            <a:ext cx="155307" cy="49422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45" name="文本框 144">
            <a:extLst>
              <a:ext uri="{FF2B5EF4-FFF2-40B4-BE49-F238E27FC236}">
                <a16:creationId xmlns:a16="http://schemas.microsoft.com/office/drawing/2014/main" id="{BF064DCB-6AF3-6474-A38E-163F000E4CF3}"/>
              </a:ext>
            </a:extLst>
          </p:cNvPr>
          <p:cNvSpPr txBox="1"/>
          <p:nvPr/>
        </p:nvSpPr>
        <p:spPr>
          <a:xfrm>
            <a:off x="7800450" y="2397191"/>
            <a:ext cx="1757212"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158" name="文本框 157">
            <a:extLst>
              <a:ext uri="{FF2B5EF4-FFF2-40B4-BE49-F238E27FC236}">
                <a16:creationId xmlns:a16="http://schemas.microsoft.com/office/drawing/2014/main" id="{CD649928-0901-ADBE-3E63-24554B5B78C1}"/>
              </a:ext>
            </a:extLst>
          </p:cNvPr>
          <p:cNvSpPr txBox="1"/>
          <p:nvPr/>
        </p:nvSpPr>
        <p:spPr>
          <a:xfrm>
            <a:off x="7953318" y="2677957"/>
            <a:ext cx="1172814"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Target labels </a:t>
            </a:r>
            <a:endParaRPr lang="zh-CN" altLang="en-US" sz="1400" dirty="0"/>
          </a:p>
        </p:txBody>
      </p:sp>
      <p:sp>
        <p:nvSpPr>
          <p:cNvPr id="159" name="文本框 158">
            <a:extLst>
              <a:ext uri="{FF2B5EF4-FFF2-40B4-BE49-F238E27FC236}">
                <a16:creationId xmlns:a16="http://schemas.microsoft.com/office/drawing/2014/main" id="{064AD13A-5500-1450-87D2-2C8A42CBAC81}"/>
              </a:ext>
            </a:extLst>
          </p:cNvPr>
          <p:cNvSpPr txBox="1"/>
          <p:nvPr/>
        </p:nvSpPr>
        <p:spPr>
          <a:xfrm>
            <a:off x="7976408" y="3021981"/>
            <a:ext cx="146315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Non-target labels </a:t>
            </a:r>
            <a:endParaRPr lang="zh-CN" altLang="en-US" sz="1400" dirty="0"/>
          </a:p>
        </p:txBody>
      </p:sp>
      <p:cxnSp>
        <p:nvCxnSpPr>
          <p:cNvPr id="160" name="直接箭头连接符 159">
            <a:extLst>
              <a:ext uri="{FF2B5EF4-FFF2-40B4-BE49-F238E27FC236}">
                <a16:creationId xmlns:a16="http://schemas.microsoft.com/office/drawing/2014/main" id="{A39F49B1-55DD-9582-2B1B-797751DD195E}"/>
              </a:ext>
            </a:extLst>
          </p:cNvPr>
          <p:cNvCxnSpPr>
            <a:cxnSpLocks/>
          </p:cNvCxnSpPr>
          <p:nvPr/>
        </p:nvCxnSpPr>
        <p:spPr>
          <a:xfrm>
            <a:off x="9289414" y="2850318"/>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5" name="文本框 164">
            <a:extLst>
              <a:ext uri="{FF2B5EF4-FFF2-40B4-BE49-F238E27FC236}">
                <a16:creationId xmlns:a16="http://schemas.microsoft.com/office/drawing/2014/main" id="{15D2DEA6-C7DB-AE64-A704-9570001AF53E}"/>
              </a:ext>
            </a:extLst>
          </p:cNvPr>
          <p:cNvSpPr txBox="1"/>
          <p:nvPr/>
        </p:nvSpPr>
        <p:spPr>
          <a:xfrm>
            <a:off x="9477789" y="2681224"/>
            <a:ext cx="166309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Violated ownerships</a:t>
            </a:r>
          </a:p>
        </p:txBody>
      </p:sp>
      <p:sp>
        <p:nvSpPr>
          <p:cNvPr id="166" name="文本框 165">
            <a:extLst>
              <a:ext uri="{FF2B5EF4-FFF2-40B4-BE49-F238E27FC236}">
                <a16:creationId xmlns:a16="http://schemas.microsoft.com/office/drawing/2014/main" id="{A72F3EF5-32F4-AC13-FEEA-7A18E007F829}"/>
              </a:ext>
            </a:extLst>
          </p:cNvPr>
          <p:cNvSpPr txBox="1"/>
          <p:nvPr/>
        </p:nvSpPr>
        <p:spPr>
          <a:xfrm>
            <a:off x="9477789" y="3004927"/>
            <a:ext cx="1943247"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Unviolated ownerships</a:t>
            </a:r>
          </a:p>
        </p:txBody>
      </p:sp>
      <p:cxnSp>
        <p:nvCxnSpPr>
          <p:cNvPr id="167" name="直接箭头连接符 166">
            <a:extLst>
              <a:ext uri="{FF2B5EF4-FFF2-40B4-BE49-F238E27FC236}">
                <a16:creationId xmlns:a16="http://schemas.microsoft.com/office/drawing/2014/main" id="{EF1B6791-107A-8513-F339-D77ADD5046DB}"/>
              </a:ext>
            </a:extLst>
          </p:cNvPr>
          <p:cNvCxnSpPr>
            <a:cxnSpLocks/>
          </p:cNvCxnSpPr>
          <p:nvPr/>
        </p:nvCxnSpPr>
        <p:spPr>
          <a:xfrm>
            <a:off x="9316306" y="3182097"/>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72" name="图片 171">
            <a:extLst>
              <a:ext uri="{FF2B5EF4-FFF2-40B4-BE49-F238E27FC236}">
                <a16:creationId xmlns:a16="http://schemas.microsoft.com/office/drawing/2014/main" id="{1893B115-3354-EA07-4A0C-984CCB36F62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751276" y="4060583"/>
            <a:ext cx="180000" cy="180000"/>
          </a:xfrm>
          <a:prstGeom prst="rect">
            <a:avLst/>
          </a:prstGeom>
        </p:spPr>
      </p:pic>
      <p:pic>
        <p:nvPicPr>
          <p:cNvPr id="182" name="图片 181">
            <a:extLst>
              <a:ext uri="{FF2B5EF4-FFF2-40B4-BE49-F238E27FC236}">
                <a16:creationId xmlns:a16="http://schemas.microsoft.com/office/drawing/2014/main" id="{9DF1996D-E5F5-5C9F-9774-CBBF51740FF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54688" y="3970936"/>
            <a:ext cx="180000" cy="180000"/>
          </a:xfrm>
          <a:prstGeom prst="rect">
            <a:avLst/>
          </a:prstGeom>
        </p:spPr>
      </p:pic>
      <p:pic>
        <p:nvPicPr>
          <p:cNvPr id="185" name="图片 184">
            <a:extLst>
              <a:ext uri="{FF2B5EF4-FFF2-40B4-BE49-F238E27FC236}">
                <a16:creationId xmlns:a16="http://schemas.microsoft.com/office/drawing/2014/main" id="{4C49D91F-C94D-AB5C-F77B-EA8788C413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50386" y="4273534"/>
            <a:ext cx="432000" cy="432000"/>
          </a:xfrm>
          <a:prstGeom prst="rect">
            <a:avLst/>
          </a:prstGeom>
        </p:spPr>
      </p:pic>
      <p:sp>
        <p:nvSpPr>
          <p:cNvPr id="186" name="文本框 185">
            <a:extLst>
              <a:ext uri="{FF2B5EF4-FFF2-40B4-BE49-F238E27FC236}">
                <a16:creationId xmlns:a16="http://schemas.microsoft.com/office/drawing/2014/main" id="{D622911C-C668-716B-1E53-56DEC2775AED}"/>
              </a:ext>
            </a:extLst>
          </p:cNvPr>
          <p:cNvSpPr txBox="1"/>
          <p:nvPr/>
        </p:nvSpPr>
        <p:spPr>
          <a:xfrm>
            <a:off x="8757927" y="4609984"/>
            <a:ext cx="638316"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Local </a:t>
            </a:r>
          </a:p>
          <a:p>
            <a:pPr algn="ctr"/>
            <a:r>
              <a:rPr lang="en-US" altLang="zh-CN" sz="1400" dirty="0">
                <a:latin typeface="Times New Roman" panose="02020603050405020304" pitchFamily="18" charset="0"/>
                <a:cs typeface="Times New Roman" panose="02020603050405020304" pitchFamily="18" charset="0"/>
              </a:rPr>
              <a:t>LLM</a:t>
            </a:r>
            <a:endParaRPr lang="zh-CN" altLang="en-US" sz="1400" dirty="0">
              <a:latin typeface="Times New Roman" panose="02020603050405020304" pitchFamily="18" charset="0"/>
              <a:cs typeface="Times New Roman" panose="02020603050405020304" pitchFamily="18" charset="0"/>
            </a:endParaRPr>
          </a:p>
        </p:txBody>
      </p:sp>
      <p:cxnSp>
        <p:nvCxnSpPr>
          <p:cNvPr id="187" name="直接箭头连接符 186">
            <a:extLst>
              <a:ext uri="{FF2B5EF4-FFF2-40B4-BE49-F238E27FC236}">
                <a16:creationId xmlns:a16="http://schemas.microsoft.com/office/drawing/2014/main" id="{045E2811-C9F6-4FA4-7981-2EC847955648}"/>
              </a:ext>
            </a:extLst>
          </p:cNvPr>
          <p:cNvCxnSpPr>
            <a:cxnSpLocks/>
          </p:cNvCxnSpPr>
          <p:nvPr/>
        </p:nvCxnSpPr>
        <p:spPr>
          <a:xfrm>
            <a:off x="9254972" y="4508622"/>
            <a:ext cx="3177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89" name="图片 188">
            <a:extLst>
              <a:ext uri="{FF2B5EF4-FFF2-40B4-BE49-F238E27FC236}">
                <a16:creationId xmlns:a16="http://schemas.microsoft.com/office/drawing/2014/main" id="{D77EBE94-4824-54A1-2BCF-D36C943546D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15966" y="3886586"/>
            <a:ext cx="259200" cy="259200"/>
          </a:xfrm>
          <a:prstGeom prst="rect">
            <a:avLst/>
          </a:prstGeom>
        </p:spPr>
      </p:pic>
      <p:cxnSp>
        <p:nvCxnSpPr>
          <p:cNvPr id="190" name="直接箭头连接符 189">
            <a:extLst>
              <a:ext uri="{FF2B5EF4-FFF2-40B4-BE49-F238E27FC236}">
                <a16:creationId xmlns:a16="http://schemas.microsoft.com/office/drawing/2014/main" id="{17C14B77-441C-DD61-C124-946A0046516B}"/>
              </a:ext>
            </a:extLst>
          </p:cNvPr>
          <p:cNvCxnSpPr>
            <a:cxnSpLocks/>
          </p:cNvCxnSpPr>
          <p:nvPr/>
        </p:nvCxnSpPr>
        <p:spPr>
          <a:xfrm>
            <a:off x="10444447" y="4472033"/>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92" name="图片 191">
            <a:extLst>
              <a:ext uri="{FF2B5EF4-FFF2-40B4-BE49-F238E27FC236}">
                <a16:creationId xmlns:a16="http://schemas.microsoft.com/office/drawing/2014/main" id="{9FF431CC-0FEF-24B2-36FE-D8D4601911E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182535" y="4412877"/>
            <a:ext cx="180000" cy="180000"/>
          </a:xfrm>
          <a:prstGeom prst="rect">
            <a:avLst/>
          </a:prstGeom>
        </p:spPr>
      </p:pic>
      <p:sp>
        <p:nvSpPr>
          <p:cNvPr id="202" name="左大括号 201">
            <a:extLst>
              <a:ext uri="{FF2B5EF4-FFF2-40B4-BE49-F238E27FC236}">
                <a16:creationId xmlns:a16="http://schemas.microsoft.com/office/drawing/2014/main" id="{35DBC73F-69B3-68E8-0DB5-4576391045AF}"/>
              </a:ext>
            </a:extLst>
          </p:cNvPr>
          <p:cNvSpPr/>
          <p:nvPr/>
        </p:nvSpPr>
        <p:spPr>
          <a:xfrm>
            <a:off x="11741812" y="3759003"/>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203" name="图片 202">
            <a:extLst>
              <a:ext uri="{FF2B5EF4-FFF2-40B4-BE49-F238E27FC236}">
                <a16:creationId xmlns:a16="http://schemas.microsoft.com/office/drawing/2014/main" id="{506B10DE-D8A6-8B50-194B-952B1ADF1D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826502" y="3767688"/>
            <a:ext cx="167978" cy="167978"/>
          </a:xfrm>
          <a:prstGeom prst="rect">
            <a:avLst/>
          </a:prstGeom>
        </p:spPr>
      </p:pic>
      <p:pic>
        <p:nvPicPr>
          <p:cNvPr id="204" name="图片 203">
            <a:extLst>
              <a:ext uri="{FF2B5EF4-FFF2-40B4-BE49-F238E27FC236}">
                <a16:creationId xmlns:a16="http://schemas.microsoft.com/office/drawing/2014/main" id="{8C7BA7F4-FE97-ADF5-ABD8-F70C985C139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824705" y="4031630"/>
            <a:ext cx="193305" cy="193305"/>
          </a:xfrm>
          <a:prstGeom prst="rect">
            <a:avLst/>
          </a:prstGeom>
        </p:spPr>
      </p:pic>
      <p:sp>
        <p:nvSpPr>
          <p:cNvPr id="215" name="左大括号 214">
            <a:extLst>
              <a:ext uri="{FF2B5EF4-FFF2-40B4-BE49-F238E27FC236}">
                <a16:creationId xmlns:a16="http://schemas.microsoft.com/office/drawing/2014/main" id="{DED776B0-EC50-250E-1ACC-E47BE718D930}"/>
              </a:ext>
            </a:extLst>
          </p:cNvPr>
          <p:cNvSpPr/>
          <p:nvPr/>
        </p:nvSpPr>
        <p:spPr>
          <a:xfrm>
            <a:off x="11759742" y="4404660"/>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216" name="图片 215">
            <a:extLst>
              <a:ext uri="{FF2B5EF4-FFF2-40B4-BE49-F238E27FC236}">
                <a16:creationId xmlns:a16="http://schemas.microsoft.com/office/drawing/2014/main" id="{9BAB452D-C6B5-4D3C-61D8-35F7FEA2939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844432" y="4413345"/>
            <a:ext cx="167978" cy="167978"/>
          </a:xfrm>
          <a:prstGeom prst="rect">
            <a:avLst/>
          </a:prstGeom>
        </p:spPr>
      </p:pic>
      <p:pic>
        <p:nvPicPr>
          <p:cNvPr id="217" name="图片 216">
            <a:extLst>
              <a:ext uri="{FF2B5EF4-FFF2-40B4-BE49-F238E27FC236}">
                <a16:creationId xmlns:a16="http://schemas.microsoft.com/office/drawing/2014/main" id="{ABE3254A-25D1-3BF4-1B31-04BF3B07579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842635" y="4677287"/>
            <a:ext cx="193305" cy="193305"/>
          </a:xfrm>
          <a:prstGeom prst="rect">
            <a:avLst/>
          </a:prstGeom>
        </p:spPr>
      </p:pic>
      <p:sp>
        <p:nvSpPr>
          <p:cNvPr id="219" name="左大括号 218">
            <a:extLst>
              <a:ext uri="{FF2B5EF4-FFF2-40B4-BE49-F238E27FC236}">
                <a16:creationId xmlns:a16="http://schemas.microsoft.com/office/drawing/2014/main" id="{A6E0926B-C252-E1BD-6F80-F47B7BFA3BD0}"/>
              </a:ext>
            </a:extLst>
          </p:cNvPr>
          <p:cNvSpPr/>
          <p:nvPr/>
        </p:nvSpPr>
        <p:spPr>
          <a:xfrm>
            <a:off x="11758044" y="5142385"/>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222" name="图片 221">
            <a:extLst>
              <a:ext uri="{FF2B5EF4-FFF2-40B4-BE49-F238E27FC236}">
                <a16:creationId xmlns:a16="http://schemas.microsoft.com/office/drawing/2014/main" id="{4493E72A-F0D4-02F1-0CC0-61CCB679914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842734" y="5151070"/>
            <a:ext cx="167978" cy="167978"/>
          </a:xfrm>
          <a:prstGeom prst="rect">
            <a:avLst/>
          </a:prstGeom>
        </p:spPr>
      </p:pic>
      <p:pic>
        <p:nvPicPr>
          <p:cNvPr id="223" name="图片 222">
            <a:extLst>
              <a:ext uri="{FF2B5EF4-FFF2-40B4-BE49-F238E27FC236}">
                <a16:creationId xmlns:a16="http://schemas.microsoft.com/office/drawing/2014/main" id="{3BAB6F12-7DEE-3F38-434A-C34EE35C97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840937" y="5415012"/>
            <a:ext cx="193305" cy="193305"/>
          </a:xfrm>
          <a:prstGeom prst="rect">
            <a:avLst/>
          </a:prstGeom>
        </p:spPr>
      </p:pic>
      <p:sp>
        <p:nvSpPr>
          <p:cNvPr id="224" name="文本框 223">
            <a:extLst>
              <a:ext uri="{FF2B5EF4-FFF2-40B4-BE49-F238E27FC236}">
                <a16:creationId xmlns:a16="http://schemas.microsoft.com/office/drawing/2014/main" id="{1B6E1955-1E78-2AA5-E446-C2BCE9A5FD19}"/>
              </a:ext>
            </a:extLst>
          </p:cNvPr>
          <p:cNvSpPr txBox="1"/>
          <p:nvPr/>
        </p:nvSpPr>
        <p:spPr>
          <a:xfrm>
            <a:off x="7838310" y="6608993"/>
            <a:ext cx="1237839"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Correct results</a:t>
            </a:r>
            <a:endParaRPr lang="zh-CN" altLang="en-US" sz="1400" dirty="0">
              <a:latin typeface="Times New Roman" panose="02020603050405020304" pitchFamily="18" charset="0"/>
              <a:cs typeface="Times New Roman" panose="02020603050405020304" pitchFamily="18" charset="0"/>
            </a:endParaRPr>
          </a:p>
        </p:txBody>
      </p:sp>
      <p:sp>
        <p:nvSpPr>
          <p:cNvPr id="225" name="文本框 224">
            <a:extLst>
              <a:ext uri="{FF2B5EF4-FFF2-40B4-BE49-F238E27FC236}">
                <a16:creationId xmlns:a16="http://schemas.microsoft.com/office/drawing/2014/main" id="{52ACD2FA-292D-FBD8-BFD0-380E480BCE5D}"/>
              </a:ext>
            </a:extLst>
          </p:cNvPr>
          <p:cNvSpPr txBox="1"/>
          <p:nvPr/>
        </p:nvSpPr>
        <p:spPr>
          <a:xfrm>
            <a:off x="10018274" y="6608993"/>
            <a:ext cx="1346844"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Incorrect results</a:t>
            </a:r>
            <a:endParaRPr lang="zh-CN" altLang="en-US" sz="1400" dirty="0">
              <a:latin typeface="Times New Roman" panose="02020603050405020304" pitchFamily="18" charset="0"/>
              <a:cs typeface="Times New Roman" panose="02020603050405020304" pitchFamily="18" charset="0"/>
            </a:endParaRPr>
          </a:p>
        </p:txBody>
      </p:sp>
      <p:cxnSp>
        <p:nvCxnSpPr>
          <p:cNvPr id="226" name="直接连接符 225">
            <a:extLst>
              <a:ext uri="{FF2B5EF4-FFF2-40B4-BE49-F238E27FC236}">
                <a16:creationId xmlns:a16="http://schemas.microsoft.com/office/drawing/2014/main" id="{1B8C5768-EFD1-549B-5930-A42212810497}"/>
              </a:ext>
            </a:extLst>
          </p:cNvPr>
          <p:cNvCxnSpPr>
            <a:cxnSpLocks/>
          </p:cNvCxnSpPr>
          <p:nvPr/>
        </p:nvCxnSpPr>
        <p:spPr>
          <a:xfrm>
            <a:off x="7351059" y="6590747"/>
            <a:ext cx="4715053"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237" name="左大括号 236">
            <a:extLst>
              <a:ext uri="{FF2B5EF4-FFF2-40B4-BE49-F238E27FC236}">
                <a16:creationId xmlns:a16="http://schemas.microsoft.com/office/drawing/2014/main" id="{9656AF27-7B51-97F1-850B-61B08EE49C8E}"/>
              </a:ext>
            </a:extLst>
          </p:cNvPr>
          <p:cNvSpPr/>
          <p:nvPr/>
        </p:nvSpPr>
        <p:spPr>
          <a:xfrm>
            <a:off x="7398330" y="5616842"/>
            <a:ext cx="184727" cy="830139"/>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250" name="图片 249">
            <a:extLst>
              <a:ext uri="{FF2B5EF4-FFF2-40B4-BE49-F238E27FC236}">
                <a16:creationId xmlns:a16="http://schemas.microsoft.com/office/drawing/2014/main" id="{9F08A834-414E-33C9-B75D-94B55E49B9D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37574" y="5619578"/>
            <a:ext cx="167978" cy="167978"/>
          </a:xfrm>
          <a:prstGeom prst="rect">
            <a:avLst/>
          </a:prstGeom>
        </p:spPr>
      </p:pic>
      <p:pic>
        <p:nvPicPr>
          <p:cNvPr id="251" name="图片 250">
            <a:extLst>
              <a:ext uri="{FF2B5EF4-FFF2-40B4-BE49-F238E27FC236}">
                <a16:creationId xmlns:a16="http://schemas.microsoft.com/office/drawing/2014/main" id="{B2728E52-31A3-09B7-9262-B65EF35B59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58703" y="5619578"/>
            <a:ext cx="167978" cy="167978"/>
          </a:xfrm>
          <a:prstGeom prst="rect">
            <a:avLst/>
          </a:prstGeom>
        </p:spPr>
      </p:pic>
      <p:pic>
        <p:nvPicPr>
          <p:cNvPr id="252" name="图片 251">
            <a:extLst>
              <a:ext uri="{FF2B5EF4-FFF2-40B4-BE49-F238E27FC236}">
                <a16:creationId xmlns:a16="http://schemas.microsoft.com/office/drawing/2014/main" id="{3B1C246C-718B-A2BA-3A7A-24E79297A8E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62447" y="5619577"/>
            <a:ext cx="167978" cy="167978"/>
          </a:xfrm>
          <a:prstGeom prst="rect">
            <a:avLst/>
          </a:prstGeom>
        </p:spPr>
      </p:pic>
      <p:pic>
        <p:nvPicPr>
          <p:cNvPr id="254" name="图片 253">
            <a:extLst>
              <a:ext uri="{FF2B5EF4-FFF2-40B4-BE49-F238E27FC236}">
                <a16:creationId xmlns:a16="http://schemas.microsoft.com/office/drawing/2014/main" id="{5560F057-808D-AD92-4E6A-127A2FB5A6C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37574" y="5836520"/>
            <a:ext cx="167978" cy="167978"/>
          </a:xfrm>
          <a:prstGeom prst="rect">
            <a:avLst/>
          </a:prstGeom>
        </p:spPr>
      </p:pic>
      <p:pic>
        <p:nvPicPr>
          <p:cNvPr id="255" name="图片 254">
            <a:extLst>
              <a:ext uri="{FF2B5EF4-FFF2-40B4-BE49-F238E27FC236}">
                <a16:creationId xmlns:a16="http://schemas.microsoft.com/office/drawing/2014/main" id="{728470D5-322C-2C1B-5957-C590E827CFB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45664" y="5836520"/>
            <a:ext cx="167978" cy="167978"/>
          </a:xfrm>
          <a:prstGeom prst="rect">
            <a:avLst/>
          </a:prstGeom>
        </p:spPr>
      </p:pic>
      <p:pic>
        <p:nvPicPr>
          <p:cNvPr id="259" name="图片 258">
            <a:extLst>
              <a:ext uri="{FF2B5EF4-FFF2-40B4-BE49-F238E27FC236}">
                <a16:creationId xmlns:a16="http://schemas.microsoft.com/office/drawing/2014/main" id="{4AF76759-1AD4-CFA2-DB85-79F79807B0F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42179" y="5823856"/>
            <a:ext cx="193305" cy="193305"/>
          </a:xfrm>
          <a:prstGeom prst="rect">
            <a:avLst/>
          </a:prstGeom>
        </p:spPr>
      </p:pic>
      <p:pic>
        <p:nvPicPr>
          <p:cNvPr id="262" name="图片 261">
            <a:extLst>
              <a:ext uri="{FF2B5EF4-FFF2-40B4-BE49-F238E27FC236}">
                <a16:creationId xmlns:a16="http://schemas.microsoft.com/office/drawing/2014/main" id="{ECF58E67-A1DE-90F0-14DB-02AF8C8394B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24641" y="6030414"/>
            <a:ext cx="193305" cy="193305"/>
          </a:xfrm>
          <a:prstGeom prst="rect">
            <a:avLst/>
          </a:prstGeom>
        </p:spPr>
      </p:pic>
      <p:pic>
        <p:nvPicPr>
          <p:cNvPr id="264" name="图片 263">
            <a:extLst>
              <a:ext uri="{FF2B5EF4-FFF2-40B4-BE49-F238E27FC236}">
                <a16:creationId xmlns:a16="http://schemas.microsoft.com/office/drawing/2014/main" id="{1F342278-A50D-E207-5D72-65566DF09A5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37080" y="6039651"/>
            <a:ext cx="193305" cy="193305"/>
          </a:xfrm>
          <a:prstGeom prst="rect">
            <a:avLst/>
          </a:prstGeom>
        </p:spPr>
      </p:pic>
      <p:pic>
        <p:nvPicPr>
          <p:cNvPr id="267" name="图片 266">
            <a:extLst>
              <a:ext uri="{FF2B5EF4-FFF2-40B4-BE49-F238E27FC236}">
                <a16:creationId xmlns:a16="http://schemas.microsoft.com/office/drawing/2014/main" id="{ED53BACF-AACB-FE63-5BFD-549115711F7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56475" y="6058304"/>
            <a:ext cx="167978" cy="167978"/>
          </a:xfrm>
          <a:prstGeom prst="rect">
            <a:avLst/>
          </a:prstGeom>
        </p:spPr>
      </p:pic>
      <p:pic>
        <p:nvPicPr>
          <p:cNvPr id="268" name="图片 267">
            <a:extLst>
              <a:ext uri="{FF2B5EF4-FFF2-40B4-BE49-F238E27FC236}">
                <a16:creationId xmlns:a16="http://schemas.microsoft.com/office/drawing/2014/main" id="{74064404-FA64-BFB1-70DE-14D87529C71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29259" y="6257334"/>
            <a:ext cx="193305" cy="193305"/>
          </a:xfrm>
          <a:prstGeom prst="rect">
            <a:avLst/>
          </a:prstGeom>
        </p:spPr>
      </p:pic>
      <p:pic>
        <p:nvPicPr>
          <p:cNvPr id="270" name="图片 269">
            <a:extLst>
              <a:ext uri="{FF2B5EF4-FFF2-40B4-BE49-F238E27FC236}">
                <a16:creationId xmlns:a16="http://schemas.microsoft.com/office/drawing/2014/main" id="{DB96F897-42C6-1686-DCBF-7C39CB8A66D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33274" y="6257334"/>
            <a:ext cx="193305" cy="193305"/>
          </a:xfrm>
          <a:prstGeom prst="rect">
            <a:avLst/>
          </a:prstGeom>
        </p:spPr>
      </p:pic>
      <p:pic>
        <p:nvPicPr>
          <p:cNvPr id="271" name="图片 270">
            <a:extLst>
              <a:ext uri="{FF2B5EF4-FFF2-40B4-BE49-F238E27FC236}">
                <a16:creationId xmlns:a16="http://schemas.microsoft.com/office/drawing/2014/main" id="{783C933F-F895-32CD-D4B6-0EAD3DDDD50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54132" y="6257334"/>
            <a:ext cx="193305" cy="193305"/>
          </a:xfrm>
          <a:prstGeom prst="rect">
            <a:avLst/>
          </a:prstGeom>
        </p:spPr>
      </p:pic>
      <p:sp>
        <p:nvSpPr>
          <p:cNvPr id="277" name="文本框 276">
            <a:extLst>
              <a:ext uri="{FF2B5EF4-FFF2-40B4-BE49-F238E27FC236}">
                <a16:creationId xmlns:a16="http://schemas.microsoft.com/office/drawing/2014/main" id="{A2F9B02E-6B50-2C8C-4DB1-9ABE513EA925}"/>
              </a:ext>
            </a:extLst>
          </p:cNvPr>
          <p:cNvSpPr txBox="1"/>
          <p:nvPr/>
        </p:nvSpPr>
        <p:spPr>
          <a:xfrm>
            <a:off x="8119105" y="5512565"/>
            <a:ext cx="1757212"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283" name="文本框 282">
            <a:extLst>
              <a:ext uri="{FF2B5EF4-FFF2-40B4-BE49-F238E27FC236}">
                <a16:creationId xmlns:a16="http://schemas.microsoft.com/office/drawing/2014/main" id="{BCF0D3C9-5A59-C8C7-BA03-90FB579AB871}"/>
              </a:ext>
            </a:extLst>
          </p:cNvPr>
          <p:cNvSpPr txBox="1"/>
          <p:nvPr/>
        </p:nvSpPr>
        <p:spPr>
          <a:xfrm>
            <a:off x="8123643" y="5701966"/>
            <a:ext cx="1757212"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313" name="左大括号 312">
            <a:extLst>
              <a:ext uri="{FF2B5EF4-FFF2-40B4-BE49-F238E27FC236}">
                <a16:creationId xmlns:a16="http://schemas.microsoft.com/office/drawing/2014/main" id="{E030042B-7406-B706-EDD0-2ACA71F1CC88}"/>
              </a:ext>
            </a:extLst>
          </p:cNvPr>
          <p:cNvSpPr/>
          <p:nvPr/>
        </p:nvSpPr>
        <p:spPr>
          <a:xfrm>
            <a:off x="8122847" y="5975543"/>
            <a:ext cx="155307" cy="49422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314" name="文本框 313">
            <a:extLst>
              <a:ext uri="{FF2B5EF4-FFF2-40B4-BE49-F238E27FC236}">
                <a16:creationId xmlns:a16="http://schemas.microsoft.com/office/drawing/2014/main" id="{0C610726-FA27-576D-3448-56F14CA901D0}"/>
              </a:ext>
            </a:extLst>
          </p:cNvPr>
          <p:cNvSpPr txBox="1"/>
          <p:nvPr/>
        </p:nvSpPr>
        <p:spPr>
          <a:xfrm>
            <a:off x="8132049" y="5920509"/>
            <a:ext cx="2362994"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Target labels: high</a:t>
            </a:r>
            <a:r>
              <a:rPr lang="zh-CN" altLang="en-US" sz="1400" dirty="0">
                <a:latin typeface="Times New Roman" panose="02020603050405020304" pitchFamily="18" charset="0"/>
                <a:cs typeface="Times New Roman" panose="02020603050405020304" pitchFamily="18" charset="0"/>
              </a:rPr>
              <a:t> </a:t>
            </a:r>
            <a:r>
              <a:rPr lang="en" altLang="zh-CN" sz="1400" dirty="0">
                <a:latin typeface="Times New Roman" panose="02020603050405020304" pitchFamily="18" charset="0"/>
                <a:cs typeface="Times New Roman" panose="02020603050405020304" pitchFamily="18" charset="0"/>
              </a:rPr>
              <a:t>ratio</a:t>
            </a:r>
            <a:endParaRPr lang="zh-CN" altLang="en-US" sz="1400" dirty="0"/>
          </a:p>
        </p:txBody>
      </p:sp>
      <p:sp>
        <p:nvSpPr>
          <p:cNvPr id="316" name="文本框 315">
            <a:extLst>
              <a:ext uri="{FF2B5EF4-FFF2-40B4-BE49-F238E27FC236}">
                <a16:creationId xmlns:a16="http://schemas.microsoft.com/office/drawing/2014/main" id="{1234AF48-09F9-6756-2F2F-6AA591E4C270}"/>
              </a:ext>
            </a:extLst>
          </p:cNvPr>
          <p:cNvSpPr txBox="1"/>
          <p:nvPr/>
        </p:nvSpPr>
        <p:spPr>
          <a:xfrm>
            <a:off x="8146193" y="6191133"/>
            <a:ext cx="2945588"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Non-target labels: low ratio</a:t>
            </a:r>
            <a:endParaRPr lang="zh-CN" altLang="en-US" sz="1400" dirty="0"/>
          </a:p>
        </p:txBody>
      </p:sp>
      <p:cxnSp>
        <p:nvCxnSpPr>
          <p:cNvPr id="317" name="直接箭头连接符 316">
            <a:extLst>
              <a:ext uri="{FF2B5EF4-FFF2-40B4-BE49-F238E27FC236}">
                <a16:creationId xmlns:a16="http://schemas.microsoft.com/office/drawing/2014/main" id="{1B16D5FD-ED6E-FE40-5747-0299F9645100}"/>
              </a:ext>
            </a:extLst>
          </p:cNvPr>
          <p:cNvCxnSpPr>
            <a:cxnSpLocks/>
          </p:cNvCxnSpPr>
          <p:nvPr/>
        </p:nvCxnSpPr>
        <p:spPr>
          <a:xfrm>
            <a:off x="10270376" y="6084621"/>
            <a:ext cx="19171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18" name="文本框 317">
            <a:extLst>
              <a:ext uri="{FF2B5EF4-FFF2-40B4-BE49-F238E27FC236}">
                <a16:creationId xmlns:a16="http://schemas.microsoft.com/office/drawing/2014/main" id="{97B8C30D-FB2F-CC54-A142-7DCC764080FF}"/>
              </a:ext>
            </a:extLst>
          </p:cNvPr>
          <p:cNvSpPr txBox="1"/>
          <p:nvPr/>
        </p:nvSpPr>
        <p:spPr>
          <a:xfrm>
            <a:off x="10358775" y="5938439"/>
            <a:ext cx="166309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Violated ownerships</a:t>
            </a:r>
          </a:p>
        </p:txBody>
      </p:sp>
      <p:sp>
        <p:nvSpPr>
          <p:cNvPr id="319" name="文本框 318">
            <a:extLst>
              <a:ext uri="{FF2B5EF4-FFF2-40B4-BE49-F238E27FC236}">
                <a16:creationId xmlns:a16="http://schemas.microsoft.com/office/drawing/2014/main" id="{0384D92B-7FDD-3641-73A5-B8EFF9F9C403}"/>
              </a:ext>
            </a:extLst>
          </p:cNvPr>
          <p:cNvSpPr txBox="1"/>
          <p:nvPr/>
        </p:nvSpPr>
        <p:spPr>
          <a:xfrm>
            <a:off x="10376355" y="6200098"/>
            <a:ext cx="1943247"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Unviolated ownerships</a:t>
            </a:r>
          </a:p>
        </p:txBody>
      </p:sp>
      <p:cxnSp>
        <p:nvCxnSpPr>
          <p:cNvPr id="324" name="直接箭头连接符 323">
            <a:extLst>
              <a:ext uri="{FF2B5EF4-FFF2-40B4-BE49-F238E27FC236}">
                <a16:creationId xmlns:a16="http://schemas.microsoft.com/office/drawing/2014/main" id="{7AF24DCA-61AE-A79E-1577-1D3D7001F0BF}"/>
              </a:ext>
            </a:extLst>
          </p:cNvPr>
          <p:cNvCxnSpPr>
            <a:cxnSpLocks/>
          </p:cNvCxnSpPr>
          <p:nvPr/>
        </p:nvCxnSpPr>
        <p:spPr>
          <a:xfrm>
            <a:off x="10288307" y="6353987"/>
            <a:ext cx="19171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直线连接符 66">
            <a:extLst>
              <a:ext uri="{FF2B5EF4-FFF2-40B4-BE49-F238E27FC236}">
                <a16:creationId xmlns:a16="http://schemas.microsoft.com/office/drawing/2014/main" id="{E8AFEA3A-692A-8DFE-89B7-5CFF57ED6FEB}"/>
              </a:ext>
            </a:extLst>
          </p:cNvPr>
          <p:cNvCxnSpPr>
            <a:cxnSpLocks/>
          </p:cNvCxnSpPr>
          <p:nvPr/>
        </p:nvCxnSpPr>
        <p:spPr>
          <a:xfrm>
            <a:off x="4310434" y="4567920"/>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61" name="矩形 60">
            <a:extLst>
              <a:ext uri="{FF2B5EF4-FFF2-40B4-BE49-F238E27FC236}">
                <a16:creationId xmlns:a16="http://schemas.microsoft.com/office/drawing/2014/main" id="{4CF7EA7F-44E9-D6AF-33A8-F45C5B437527}"/>
              </a:ext>
            </a:extLst>
          </p:cNvPr>
          <p:cNvSpPr/>
          <p:nvPr/>
        </p:nvSpPr>
        <p:spPr>
          <a:xfrm>
            <a:off x="4179749" y="4561324"/>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线连接符 66">
            <a:extLst>
              <a:ext uri="{FF2B5EF4-FFF2-40B4-BE49-F238E27FC236}">
                <a16:creationId xmlns:a16="http://schemas.microsoft.com/office/drawing/2014/main" id="{2D1523D3-A4DB-F2C2-C07F-65022A647A2C}"/>
              </a:ext>
            </a:extLst>
          </p:cNvPr>
          <p:cNvCxnSpPr>
            <a:cxnSpLocks/>
          </p:cNvCxnSpPr>
          <p:nvPr/>
        </p:nvCxnSpPr>
        <p:spPr>
          <a:xfrm>
            <a:off x="4186188" y="4694569"/>
            <a:ext cx="360000" cy="0"/>
          </a:xfrm>
          <a:prstGeom prst="line">
            <a:avLst/>
          </a:prstGeom>
          <a:ln w="19050"/>
        </p:spPr>
        <p:style>
          <a:lnRef idx="3">
            <a:schemeClr val="dk1"/>
          </a:lnRef>
          <a:fillRef idx="0">
            <a:schemeClr val="dk1"/>
          </a:fillRef>
          <a:effectRef idx="2">
            <a:schemeClr val="dk1"/>
          </a:effectRef>
          <a:fontRef idx="minor">
            <a:schemeClr val="tx1"/>
          </a:fontRef>
        </p:style>
      </p:cxnSp>
      <p:sp>
        <p:nvSpPr>
          <p:cNvPr id="448" name="矩形 447">
            <a:extLst>
              <a:ext uri="{FF2B5EF4-FFF2-40B4-BE49-F238E27FC236}">
                <a16:creationId xmlns:a16="http://schemas.microsoft.com/office/drawing/2014/main" id="{A7482B9C-A85E-49A2-8CCB-3169421FD4EB}"/>
              </a:ext>
            </a:extLst>
          </p:cNvPr>
          <p:cNvSpPr/>
          <p:nvPr/>
        </p:nvSpPr>
        <p:spPr>
          <a:xfrm>
            <a:off x="4290833" y="5771781"/>
            <a:ext cx="1152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mc:Choice xmlns:a14="http://schemas.microsoft.com/office/drawing/2010/main" Requires="a14">
          <p:sp>
            <p:nvSpPr>
              <p:cNvPr id="449" name="文本框 448">
                <a:extLst>
                  <a:ext uri="{FF2B5EF4-FFF2-40B4-BE49-F238E27FC236}">
                    <a16:creationId xmlns:a16="http://schemas.microsoft.com/office/drawing/2014/main" id="{9848E908-CDDE-E6FC-DF48-C100DA8644DE}"/>
                  </a:ext>
                </a:extLst>
              </p:cNvPr>
              <p:cNvSpPr txBox="1"/>
              <p:nvPr/>
            </p:nvSpPr>
            <p:spPr>
              <a:xfrm>
                <a:off x="4266624" y="4887966"/>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p:sp>
            <p:nvSpPr>
              <p:cNvPr id="449" name="文本框 448">
                <a:extLst>
                  <a:ext uri="{FF2B5EF4-FFF2-40B4-BE49-F238E27FC236}">
                    <a16:creationId xmlns:a16="http://schemas.microsoft.com/office/drawing/2014/main" id="{9848E908-CDDE-E6FC-DF48-C100DA8644DE}"/>
                  </a:ext>
                </a:extLst>
              </p:cNvPr>
              <p:cNvSpPr txBox="1">
                <a:spLocks noRot="1" noChangeAspect="1" noMove="1" noResize="1" noEditPoints="1" noAdjustHandles="1" noChangeArrowheads="1" noChangeShapeType="1" noTextEdit="1"/>
              </p:cNvSpPr>
              <p:nvPr/>
            </p:nvSpPr>
            <p:spPr>
              <a:xfrm>
                <a:off x="4266624" y="4887966"/>
                <a:ext cx="213776" cy="232949"/>
              </a:xfrm>
              <a:prstGeom prst="rect">
                <a:avLst/>
              </a:prstGeom>
              <a:blipFill>
                <a:blip r:embed="rId21"/>
                <a:stretch>
                  <a:fillRect l="-17647" r="-5882" b="-15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51" name="文本框 450">
                <a:extLst>
                  <a:ext uri="{FF2B5EF4-FFF2-40B4-BE49-F238E27FC236}">
                    <a16:creationId xmlns:a16="http://schemas.microsoft.com/office/drawing/2014/main" id="{E7651F1E-A046-6371-9EB9-9C028FE6BA6A}"/>
                  </a:ext>
                </a:extLst>
              </p:cNvPr>
              <p:cNvSpPr txBox="1"/>
              <p:nvPr/>
            </p:nvSpPr>
            <p:spPr>
              <a:xfrm>
                <a:off x="4290107" y="6088068"/>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p:sp>
            <p:nvSpPr>
              <p:cNvPr id="451" name="文本框 450">
                <a:extLst>
                  <a:ext uri="{FF2B5EF4-FFF2-40B4-BE49-F238E27FC236}">
                    <a16:creationId xmlns:a16="http://schemas.microsoft.com/office/drawing/2014/main" id="{E7651F1E-A046-6371-9EB9-9C028FE6BA6A}"/>
                  </a:ext>
                </a:extLst>
              </p:cNvPr>
              <p:cNvSpPr txBox="1">
                <a:spLocks noRot="1" noChangeAspect="1" noMove="1" noResize="1" noEditPoints="1" noAdjustHandles="1" noChangeArrowheads="1" noChangeShapeType="1" noTextEdit="1"/>
              </p:cNvSpPr>
              <p:nvPr/>
            </p:nvSpPr>
            <p:spPr>
              <a:xfrm>
                <a:off x="4290107" y="6088068"/>
                <a:ext cx="219867" cy="215444"/>
              </a:xfrm>
              <a:prstGeom prst="rect">
                <a:avLst/>
              </a:prstGeom>
              <a:blipFill>
                <a:blip r:embed="rId22"/>
                <a:stretch>
                  <a:fillRect l="-10526" b="-555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52" name="文本框 451">
                <a:extLst>
                  <a:ext uri="{FF2B5EF4-FFF2-40B4-BE49-F238E27FC236}">
                    <a16:creationId xmlns:a16="http://schemas.microsoft.com/office/drawing/2014/main" id="{1688C2C0-E4E4-4463-EB45-015719E486A3}"/>
                  </a:ext>
                </a:extLst>
              </p:cNvPr>
              <p:cNvSpPr txBox="1"/>
              <p:nvPr/>
            </p:nvSpPr>
            <p:spPr>
              <a:xfrm>
                <a:off x="4263318" y="5544656"/>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p:sp>
            <p:nvSpPr>
              <p:cNvPr id="452" name="文本框 451">
                <a:extLst>
                  <a:ext uri="{FF2B5EF4-FFF2-40B4-BE49-F238E27FC236}">
                    <a16:creationId xmlns:a16="http://schemas.microsoft.com/office/drawing/2014/main" id="{1688C2C0-E4E4-4463-EB45-015719E486A3}"/>
                  </a:ext>
                </a:extLst>
              </p:cNvPr>
              <p:cNvSpPr txBox="1">
                <a:spLocks noRot="1" noChangeAspect="1" noMove="1" noResize="1" noEditPoints="1" noAdjustHandles="1" noChangeArrowheads="1" noChangeShapeType="1" noTextEdit="1"/>
              </p:cNvSpPr>
              <p:nvPr/>
            </p:nvSpPr>
            <p:spPr>
              <a:xfrm>
                <a:off x="4263318" y="5544656"/>
                <a:ext cx="207173" cy="215444"/>
              </a:xfrm>
              <a:prstGeom prst="rect">
                <a:avLst/>
              </a:prstGeom>
              <a:blipFill>
                <a:blip r:embed="rId23"/>
                <a:stretch>
                  <a:fillRect l="-11765" b="-11111"/>
                </a:stretch>
              </a:blipFill>
            </p:spPr>
            <p:txBody>
              <a:bodyPr/>
              <a:lstStyle/>
              <a:p>
                <a:r>
                  <a:rPr lang="zh-CN" altLang="en-US">
                    <a:noFill/>
                  </a:rPr>
                  <a:t> </a:t>
                </a:r>
              </a:p>
            </p:txBody>
          </p:sp>
        </mc:Fallback>
      </mc:AlternateContent>
      <p:cxnSp>
        <p:nvCxnSpPr>
          <p:cNvPr id="453" name="直线连接符 66">
            <a:extLst>
              <a:ext uri="{FF2B5EF4-FFF2-40B4-BE49-F238E27FC236}">
                <a16:creationId xmlns:a16="http://schemas.microsoft.com/office/drawing/2014/main" id="{F625D2B8-ECE6-87AD-72A5-CAD92C14EF84}"/>
              </a:ext>
            </a:extLst>
          </p:cNvPr>
          <p:cNvCxnSpPr>
            <a:cxnSpLocks/>
          </p:cNvCxnSpPr>
          <p:nvPr/>
        </p:nvCxnSpPr>
        <p:spPr>
          <a:xfrm>
            <a:off x="4425398" y="4572540"/>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454" name="直线连接符 66">
            <a:extLst>
              <a:ext uri="{FF2B5EF4-FFF2-40B4-BE49-F238E27FC236}">
                <a16:creationId xmlns:a16="http://schemas.microsoft.com/office/drawing/2014/main" id="{7C3264A7-6FDE-61A5-CB74-03FB9A88F477}"/>
              </a:ext>
            </a:extLst>
          </p:cNvPr>
          <p:cNvCxnSpPr>
            <a:cxnSpLocks/>
          </p:cNvCxnSpPr>
          <p:nvPr/>
        </p:nvCxnSpPr>
        <p:spPr>
          <a:xfrm>
            <a:off x="4182062" y="4790077"/>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58" name="直线连接符 66">
            <a:extLst>
              <a:ext uri="{FF2B5EF4-FFF2-40B4-BE49-F238E27FC236}">
                <a16:creationId xmlns:a16="http://schemas.microsoft.com/office/drawing/2014/main" id="{BAD6E3D1-AC19-C03B-499B-414108E255C7}"/>
              </a:ext>
            </a:extLst>
          </p:cNvPr>
          <p:cNvCxnSpPr>
            <a:cxnSpLocks/>
          </p:cNvCxnSpPr>
          <p:nvPr/>
        </p:nvCxnSpPr>
        <p:spPr>
          <a:xfrm>
            <a:off x="4278706" y="5770309"/>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460" name="矩形 459">
            <a:extLst>
              <a:ext uri="{FF2B5EF4-FFF2-40B4-BE49-F238E27FC236}">
                <a16:creationId xmlns:a16="http://schemas.microsoft.com/office/drawing/2014/main" id="{64613BA0-ED73-F440-F9A3-EF4A43D20B78}"/>
              </a:ext>
            </a:extLst>
          </p:cNvPr>
          <p:cNvSpPr/>
          <p:nvPr/>
        </p:nvSpPr>
        <p:spPr>
          <a:xfrm>
            <a:off x="4186905" y="5764729"/>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3" name="直线连接符 66">
            <a:extLst>
              <a:ext uri="{FF2B5EF4-FFF2-40B4-BE49-F238E27FC236}">
                <a16:creationId xmlns:a16="http://schemas.microsoft.com/office/drawing/2014/main" id="{1FF8C10D-47D9-D92D-746C-11506F0B846D}"/>
              </a:ext>
            </a:extLst>
          </p:cNvPr>
          <p:cNvCxnSpPr>
            <a:cxnSpLocks/>
          </p:cNvCxnSpPr>
          <p:nvPr/>
        </p:nvCxnSpPr>
        <p:spPr>
          <a:xfrm>
            <a:off x="4193836" y="5868790"/>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4" name="直线连接符 66">
            <a:extLst>
              <a:ext uri="{FF2B5EF4-FFF2-40B4-BE49-F238E27FC236}">
                <a16:creationId xmlns:a16="http://schemas.microsoft.com/office/drawing/2014/main" id="{A2CF2239-2ED2-EAC5-5521-31D47F8160DA}"/>
              </a:ext>
            </a:extLst>
          </p:cNvPr>
          <p:cNvCxnSpPr>
            <a:cxnSpLocks/>
          </p:cNvCxnSpPr>
          <p:nvPr/>
        </p:nvCxnSpPr>
        <p:spPr>
          <a:xfrm>
            <a:off x="4414574" y="5773255"/>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465" name="直线连接符 66">
            <a:extLst>
              <a:ext uri="{FF2B5EF4-FFF2-40B4-BE49-F238E27FC236}">
                <a16:creationId xmlns:a16="http://schemas.microsoft.com/office/drawing/2014/main" id="{CC0EBB49-F830-B9E2-33A5-8EC8196DA2EB}"/>
              </a:ext>
            </a:extLst>
          </p:cNvPr>
          <p:cNvCxnSpPr>
            <a:cxnSpLocks/>
          </p:cNvCxnSpPr>
          <p:nvPr/>
        </p:nvCxnSpPr>
        <p:spPr>
          <a:xfrm>
            <a:off x="4189218" y="6007798"/>
            <a:ext cx="360000" cy="0"/>
          </a:xfrm>
          <a:prstGeom prst="line">
            <a:avLst/>
          </a:prstGeom>
          <a:ln w="19050"/>
        </p:spPr>
        <p:style>
          <a:lnRef idx="3">
            <a:schemeClr val="dk1"/>
          </a:lnRef>
          <a:fillRef idx="0">
            <a:schemeClr val="dk1"/>
          </a:fillRef>
          <a:effectRef idx="2">
            <a:schemeClr val="dk1"/>
          </a:effectRef>
          <a:fontRef idx="minor">
            <a:schemeClr val="tx1"/>
          </a:fontRef>
        </p:style>
      </p:cxnSp>
      <p:sp>
        <p:nvSpPr>
          <p:cNvPr id="466" name="矩形 465">
            <a:extLst>
              <a:ext uri="{FF2B5EF4-FFF2-40B4-BE49-F238E27FC236}">
                <a16:creationId xmlns:a16="http://schemas.microsoft.com/office/drawing/2014/main" id="{FD6690B8-AD4D-4588-4EA6-763E6110C74A}"/>
              </a:ext>
            </a:extLst>
          </p:cNvPr>
          <p:cNvSpPr/>
          <p:nvPr/>
        </p:nvSpPr>
        <p:spPr>
          <a:xfrm>
            <a:off x="4086907" y="4525014"/>
            <a:ext cx="562160" cy="1775378"/>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7" name="矩形 466">
            <a:extLst>
              <a:ext uri="{FF2B5EF4-FFF2-40B4-BE49-F238E27FC236}">
                <a16:creationId xmlns:a16="http://schemas.microsoft.com/office/drawing/2014/main" id="{A1FE8CAA-D734-D257-61C0-5FD44EDE6DF4}"/>
              </a:ext>
            </a:extLst>
          </p:cNvPr>
          <p:cNvSpPr/>
          <p:nvPr/>
        </p:nvSpPr>
        <p:spPr>
          <a:xfrm>
            <a:off x="4200275" y="5336951"/>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8" name="矩形 467">
            <a:extLst>
              <a:ext uri="{FF2B5EF4-FFF2-40B4-BE49-F238E27FC236}">
                <a16:creationId xmlns:a16="http://schemas.microsoft.com/office/drawing/2014/main" id="{250FA55F-9705-5B87-115F-751A1859F51F}"/>
              </a:ext>
            </a:extLst>
          </p:cNvPr>
          <p:cNvSpPr/>
          <p:nvPr/>
        </p:nvSpPr>
        <p:spPr>
          <a:xfrm>
            <a:off x="4184787" y="4571798"/>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9" name="矩形 468">
            <a:extLst>
              <a:ext uri="{FF2B5EF4-FFF2-40B4-BE49-F238E27FC236}">
                <a16:creationId xmlns:a16="http://schemas.microsoft.com/office/drawing/2014/main" id="{3274B85A-4E71-D2CD-8CF1-DDD1850B1CDB}"/>
              </a:ext>
            </a:extLst>
          </p:cNvPr>
          <p:cNvSpPr/>
          <p:nvPr/>
        </p:nvSpPr>
        <p:spPr>
          <a:xfrm>
            <a:off x="4418080" y="4566378"/>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0" name="矩形 469">
            <a:extLst>
              <a:ext uri="{FF2B5EF4-FFF2-40B4-BE49-F238E27FC236}">
                <a16:creationId xmlns:a16="http://schemas.microsoft.com/office/drawing/2014/main" id="{0A824F54-0328-0145-EB15-ABFCF98BE792}"/>
              </a:ext>
            </a:extLst>
          </p:cNvPr>
          <p:cNvSpPr/>
          <p:nvPr/>
        </p:nvSpPr>
        <p:spPr>
          <a:xfrm>
            <a:off x="4307505" y="4796825"/>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1" name="矩形 470">
            <a:extLst>
              <a:ext uri="{FF2B5EF4-FFF2-40B4-BE49-F238E27FC236}">
                <a16:creationId xmlns:a16="http://schemas.microsoft.com/office/drawing/2014/main" id="{09A311CB-9677-840E-574D-BB37C8772A7D}"/>
              </a:ext>
            </a:extLst>
          </p:cNvPr>
          <p:cNvSpPr/>
          <p:nvPr/>
        </p:nvSpPr>
        <p:spPr>
          <a:xfrm>
            <a:off x="4204267" y="5445407"/>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2" name="矩形 471">
            <a:extLst>
              <a:ext uri="{FF2B5EF4-FFF2-40B4-BE49-F238E27FC236}">
                <a16:creationId xmlns:a16="http://schemas.microsoft.com/office/drawing/2014/main" id="{B066AC4C-2300-9B4C-0239-044AFC4D0614}"/>
              </a:ext>
            </a:extLst>
          </p:cNvPr>
          <p:cNvSpPr/>
          <p:nvPr/>
        </p:nvSpPr>
        <p:spPr>
          <a:xfrm>
            <a:off x="4427388" y="5436171"/>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3" name="矩形 472">
            <a:extLst>
              <a:ext uri="{FF2B5EF4-FFF2-40B4-BE49-F238E27FC236}">
                <a16:creationId xmlns:a16="http://schemas.microsoft.com/office/drawing/2014/main" id="{8D8514A7-DE67-3A6E-2188-CFB4CB7089E4}"/>
              </a:ext>
            </a:extLst>
          </p:cNvPr>
          <p:cNvSpPr/>
          <p:nvPr/>
        </p:nvSpPr>
        <p:spPr>
          <a:xfrm>
            <a:off x="4293644" y="5881405"/>
            <a:ext cx="1116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4" name="矩形 473">
            <a:extLst>
              <a:ext uri="{FF2B5EF4-FFF2-40B4-BE49-F238E27FC236}">
                <a16:creationId xmlns:a16="http://schemas.microsoft.com/office/drawing/2014/main" id="{8393F6E7-9B94-0FD5-FCFC-72D600126D86}"/>
              </a:ext>
            </a:extLst>
          </p:cNvPr>
          <p:cNvSpPr/>
          <p:nvPr/>
        </p:nvSpPr>
        <p:spPr>
          <a:xfrm>
            <a:off x="4423116" y="5881409"/>
            <a:ext cx="1152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75" name="直线连接符 66">
            <a:extLst>
              <a:ext uri="{FF2B5EF4-FFF2-40B4-BE49-F238E27FC236}">
                <a16:creationId xmlns:a16="http://schemas.microsoft.com/office/drawing/2014/main" id="{B527A3CD-D41E-37D4-07BD-7F7BA7150160}"/>
              </a:ext>
            </a:extLst>
          </p:cNvPr>
          <p:cNvCxnSpPr>
            <a:cxnSpLocks/>
          </p:cNvCxnSpPr>
          <p:nvPr/>
        </p:nvCxnSpPr>
        <p:spPr>
          <a:xfrm>
            <a:off x="4324521" y="5204889"/>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476" name="矩形 475">
            <a:extLst>
              <a:ext uri="{FF2B5EF4-FFF2-40B4-BE49-F238E27FC236}">
                <a16:creationId xmlns:a16="http://schemas.microsoft.com/office/drawing/2014/main" id="{E0C4DB44-1388-C781-657C-2AEAAE71F020}"/>
              </a:ext>
            </a:extLst>
          </p:cNvPr>
          <p:cNvSpPr/>
          <p:nvPr/>
        </p:nvSpPr>
        <p:spPr>
          <a:xfrm>
            <a:off x="4193836" y="5198293"/>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7" name="直线连接符 66">
            <a:extLst>
              <a:ext uri="{FF2B5EF4-FFF2-40B4-BE49-F238E27FC236}">
                <a16:creationId xmlns:a16="http://schemas.microsoft.com/office/drawing/2014/main" id="{4F8622AD-B70E-A3D7-8BD0-1D2842790AA5}"/>
              </a:ext>
            </a:extLst>
          </p:cNvPr>
          <p:cNvCxnSpPr>
            <a:cxnSpLocks/>
          </p:cNvCxnSpPr>
          <p:nvPr/>
        </p:nvCxnSpPr>
        <p:spPr>
          <a:xfrm>
            <a:off x="4200275" y="5331538"/>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78" name="直线连接符 66">
            <a:extLst>
              <a:ext uri="{FF2B5EF4-FFF2-40B4-BE49-F238E27FC236}">
                <a16:creationId xmlns:a16="http://schemas.microsoft.com/office/drawing/2014/main" id="{FE0EB307-3EA4-4EE2-B5E1-4292F46D5428}"/>
              </a:ext>
            </a:extLst>
          </p:cNvPr>
          <p:cNvCxnSpPr>
            <a:cxnSpLocks/>
          </p:cNvCxnSpPr>
          <p:nvPr/>
        </p:nvCxnSpPr>
        <p:spPr>
          <a:xfrm>
            <a:off x="4430249" y="5209509"/>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479" name="直线连接符 66">
            <a:extLst>
              <a:ext uri="{FF2B5EF4-FFF2-40B4-BE49-F238E27FC236}">
                <a16:creationId xmlns:a16="http://schemas.microsoft.com/office/drawing/2014/main" id="{C6A3772D-DA22-BBE6-A086-46FF4B3184A4}"/>
              </a:ext>
            </a:extLst>
          </p:cNvPr>
          <p:cNvCxnSpPr>
            <a:cxnSpLocks/>
          </p:cNvCxnSpPr>
          <p:nvPr/>
        </p:nvCxnSpPr>
        <p:spPr>
          <a:xfrm>
            <a:off x="4196149" y="5427046"/>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80" name="直线连接符 66">
            <a:extLst>
              <a:ext uri="{FF2B5EF4-FFF2-40B4-BE49-F238E27FC236}">
                <a16:creationId xmlns:a16="http://schemas.microsoft.com/office/drawing/2014/main" id="{96EE33CC-77F5-8E5A-19E2-172DBB8882BC}"/>
              </a:ext>
            </a:extLst>
          </p:cNvPr>
          <p:cNvCxnSpPr>
            <a:cxnSpLocks/>
          </p:cNvCxnSpPr>
          <p:nvPr/>
        </p:nvCxnSpPr>
        <p:spPr>
          <a:xfrm>
            <a:off x="10832402" y="561064"/>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481" name="矩形 480">
            <a:extLst>
              <a:ext uri="{FF2B5EF4-FFF2-40B4-BE49-F238E27FC236}">
                <a16:creationId xmlns:a16="http://schemas.microsoft.com/office/drawing/2014/main" id="{F0B9066A-2B94-DBC3-E9BA-B0AB976C9CBC}"/>
              </a:ext>
            </a:extLst>
          </p:cNvPr>
          <p:cNvSpPr/>
          <p:nvPr/>
        </p:nvSpPr>
        <p:spPr>
          <a:xfrm>
            <a:off x="10701717" y="554468"/>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2" name="直线连接符 66">
            <a:extLst>
              <a:ext uri="{FF2B5EF4-FFF2-40B4-BE49-F238E27FC236}">
                <a16:creationId xmlns:a16="http://schemas.microsoft.com/office/drawing/2014/main" id="{7D49A761-F7F5-7E65-05DB-DB1E23EFC68B}"/>
              </a:ext>
            </a:extLst>
          </p:cNvPr>
          <p:cNvCxnSpPr>
            <a:cxnSpLocks/>
          </p:cNvCxnSpPr>
          <p:nvPr/>
        </p:nvCxnSpPr>
        <p:spPr>
          <a:xfrm>
            <a:off x="10708156" y="687713"/>
            <a:ext cx="360000" cy="0"/>
          </a:xfrm>
          <a:prstGeom prst="line">
            <a:avLst/>
          </a:prstGeom>
          <a:ln w="19050"/>
        </p:spPr>
        <p:style>
          <a:lnRef idx="3">
            <a:schemeClr val="dk1"/>
          </a:lnRef>
          <a:fillRef idx="0">
            <a:schemeClr val="dk1"/>
          </a:fillRef>
          <a:effectRef idx="2">
            <a:schemeClr val="dk1"/>
          </a:effectRef>
          <a:fontRef idx="minor">
            <a:schemeClr val="tx1"/>
          </a:fontRef>
        </p:style>
      </p:cxnSp>
      <p:sp>
        <p:nvSpPr>
          <p:cNvPr id="483" name="矩形 482">
            <a:extLst>
              <a:ext uri="{FF2B5EF4-FFF2-40B4-BE49-F238E27FC236}">
                <a16:creationId xmlns:a16="http://schemas.microsoft.com/office/drawing/2014/main" id="{D16BBC3D-7D83-9B17-EAFC-8F6162A08F96}"/>
              </a:ext>
            </a:extLst>
          </p:cNvPr>
          <p:cNvSpPr/>
          <p:nvPr/>
        </p:nvSpPr>
        <p:spPr>
          <a:xfrm>
            <a:off x="10812801" y="1764925"/>
            <a:ext cx="1152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484" name="文本框 483">
                <a:extLst>
                  <a:ext uri="{FF2B5EF4-FFF2-40B4-BE49-F238E27FC236}">
                    <a16:creationId xmlns:a16="http://schemas.microsoft.com/office/drawing/2014/main" id="{5E3C922C-C4B0-4E10-9BE3-FF5299F8E915}"/>
                  </a:ext>
                </a:extLst>
              </p:cNvPr>
              <p:cNvSpPr txBox="1"/>
              <p:nvPr/>
            </p:nvSpPr>
            <p:spPr>
              <a:xfrm>
                <a:off x="10788592" y="881110"/>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84" name="文本框 483">
                <a:extLst>
                  <a:ext uri="{FF2B5EF4-FFF2-40B4-BE49-F238E27FC236}">
                    <a16:creationId xmlns:a16="http://schemas.microsoft.com/office/drawing/2014/main" id="{5E3C922C-C4B0-4E10-9BE3-FF5299F8E915}"/>
                  </a:ext>
                </a:extLst>
              </p:cNvPr>
              <p:cNvSpPr txBox="1">
                <a:spLocks noRot="1" noChangeAspect="1" noMove="1" noResize="1" noEditPoints="1" noAdjustHandles="1" noChangeArrowheads="1" noChangeShapeType="1" noTextEdit="1"/>
              </p:cNvSpPr>
              <p:nvPr/>
            </p:nvSpPr>
            <p:spPr>
              <a:xfrm>
                <a:off x="10788592" y="881110"/>
                <a:ext cx="213776" cy="232949"/>
              </a:xfrm>
              <a:prstGeom prst="rect">
                <a:avLst/>
              </a:prstGeom>
              <a:blipFill>
                <a:blip r:embed="rId24"/>
                <a:stretch>
                  <a:fillRect l="-17143" r="-2857"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5" name="文本框 484">
                <a:extLst>
                  <a:ext uri="{FF2B5EF4-FFF2-40B4-BE49-F238E27FC236}">
                    <a16:creationId xmlns:a16="http://schemas.microsoft.com/office/drawing/2014/main" id="{1E4286C0-DDEE-38AD-EAF2-61C2D4A0FEA5}"/>
                  </a:ext>
                </a:extLst>
              </p:cNvPr>
              <p:cNvSpPr txBox="1"/>
              <p:nvPr/>
            </p:nvSpPr>
            <p:spPr>
              <a:xfrm>
                <a:off x="10812075" y="2081212"/>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85" name="文本框 484">
                <a:extLst>
                  <a:ext uri="{FF2B5EF4-FFF2-40B4-BE49-F238E27FC236}">
                    <a16:creationId xmlns:a16="http://schemas.microsoft.com/office/drawing/2014/main" id="{1E4286C0-DDEE-38AD-EAF2-61C2D4A0FEA5}"/>
                  </a:ext>
                </a:extLst>
              </p:cNvPr>
              <p:cNvSpPr txBox="1">
                <a:spLocks noRot="1" noChangeAspect="1" noMove="1" noResize="1" noEditPoints="1" noAdjustHandles="1" noChangeArrowheads="1" noChangeShapeType="1" noTextEdit="1"/>
              </p:cNvSpPr>
              <p:nvPr/>
            </p:nvSpPr>
            <p:spPr>
              <a:xfrm>
                <a:off x="10812075" y="2081212"/>
                <a:ext cx="219867" cy="215444"/>
              </a:xfrm>
              <a:prstGeom prst="rect">
                <a:avLst/>
              </a:prstGeom>
              <a:blipFill>
                <a:blip r:embed="rId25"/>
                <a:stretch>
                  <a:fillRect l="-16667"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6" name="文本框 485">
                <a:extLst>
                  <a:ext uri="{FF2B5EF4-FFF2-40B4-BE49-F238E27FC236}">
                    <a16:creationId xmlns:a16="http://schemas.microsoft.com/office/drawing/2014/main" id="{028525F5-306A-1756-79FB-E24BE2A18BE7}"/>
                  </a:ext>
                </a:extLst>
              </p:cNvPr>
              <p:cNvSpPr txBox="1"/>
              <p:nvPr/>
            </p:nvSpPr>
            <p:spPr>
              <a:xfrm>
                <a:off x="10785286" y="1537800"/>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86" name="文本框 485">
                <a:extLst>
                  <a:ext uri="{FF2B5EF4-FFF2-40B4-BE49-F238E27FC236}">
                    <a16:creationId xmlns:a16="http://schemas.microsoft.com/office/drawing/2014/main" id="{028525F5-306A-1756-79FB-E24BE2A18BE7}"/>
                  </a:ext>
                </a:extLst>
              </p:cNvPr>
              <p:cNvSpPr txBox="1">
                <a:spLocks noRot="1" noChangeAspect="1" noMove="1" noResize="1" noEditPoints="1" noAdjustHandles="1" noChangeArrowheads="1" noChangeShapeType="1" noTextEdit="1"/>
              </p:cNvSpPr>
              <p:nvPr/>
            </p:nvSpPr>
            <p:spPr>
              <a:xfrm>
                <a:off x="10785286" y="1537800"/>
                <a:ext cx="207173" cy="215444"/>
              </a:xfrm>
              <a:prstGeom prst="rect">
                <a:avLst/>
              </a:prstGeom>
              <a:blipFill>
                <a:blip r:embed="rId26"/>
                <a:stretch>
                  <a:fillRect l="-17647" b="-8333"/>
                </a:stretch>
              </a:blipFill>
            </p:spPr>
            <p:txBody>
              <a:bodyPr/>
              <a:lstStyle/>
              <a:p>
                <a:r>
                  <a:rPr lang="zh-CN" altLang="en-US">
                    <a:noFill/>
                  </a:rPr>
                  <a:t> </a:t>
                </a:r>
              </a:p>
            </p:txBody>
          </p:sp>
        </mc:Fallback>
      </mc:AlternateContent>
      <p:cxnSp>
        <p:nvCxnSpPr>
          <p:cNvPr id="487" name="直线连接符 66">
            <a:extLst>
              <a:ext uri="{FF2B5EF4-FFF2-40B4-BE49-F238E27FC236}">
                <a16:creationId xmlns:a16="http://schemas.microsoft.com/office/drawing/2014/main" id="{82368685-F1D9-4B07-BAC0-C4AA3430A78D}"/>
              </a:ext>
            </a:extLst>
          </p:cNvPr>
          <p:cNvCxnSpPr>
            <a:cxnSpLocks/>
          </p:cNvCxnSpPr>
          <p:nvPr/>
        </p:nvCxnSpPr>
        <p:spPr>
          <a:xfrm>
            <a:off x="10947366" y="565684"/>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489" name="直线连接符 66">
            <a:extLst>
              <a:ext uri="{FF2B5EF4-FFF2-40B4-BE49-F238E27FC236}">
                <a16:creationId xmlns:a16="http://schemas.microsoft.com/office/drawing/2014/main" id="{C17DFF98-BF95-6E35-F936-90B1C2545FB8}"/>
              </a:ext>
            </a:extLst>
          </p:cNvPr>
          <p:cNvCxnSpPr>
            <a:cxnSpLocks/>
          </p:cNvCxnSpPr>
          <p:nvPr/>
        </p:nvCxnSpPr>
        <p:spPr>
          <a:xfrm>
            <a:off x="10704030" y="783221"/>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90" name="直线连接符 66">
            <a:extLst>
              <a:ext uri="{FF2B5EF4-FFF2-40B4-BE49-F238E27FC236}">
                <a16:creationId xmlns:a16="http://schemas.microsoft.com/office/drawing/2014/main" id="{6017B524-A3DF-EA59-59D3-F1AA13689D24}"/>
              </a:ext>
            </a:extLst>
          </p:cNvPr>
          <p:cNvCxnSpPr>
            <a:cxnSpLocks/>
          </p:cNvCxnSpPr>
          <p:nvPr/>
        </p:nvCxnSpPr>
        <p:spPr>
          <a:xfrm>
            <a:off x="10806770" y="1769549"/>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491" name="矩形 490">
            <a:extLst>
              <a:ext uri="{FF2B5EF4-FFF2-40B4-BE49-F238E27FC236}">
                <a16:creationId xmlns:a16="http://schemas.microsoft.com/office/drawing/2014/main" id="{DF39A51F-42AF-7B4C-1E11-65F545A00194}"/>
              </a:ext>
            </a:extLst>
          </p:cNvPr>
          <p:cNvSpPr/>
          <p:nvPr/>
        </p:nvSpPr>
        <p:spPr>
          <a:xfrm>
            <a:off x="10708873" y="1757873"/>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2" name="直线连接符 66">
            <a:extLst>
              <a:ext uri="{FF2B5EF4-FFF2-40B4-BE49-F238E27FC236}">
                <a16:creationId xmlns:a16="http://schemas.microsoft.com/office/drawing/2014/main" id="{630D166C-A6F3-2738-E62C-E6DFFCDBFBFA}"/>
              </a:ext>
            </a:extLst>
          </p:cNvPr>
          <p:cNvCxnSpPr>
            <a:cxnSpLocks/>
          </p:cNvCxnSpPr>
          <p:nvPr/>
        </p:nvCxnSpPr>
        <p:spPr>
          <a:xfrm>
            <a:off x="10715804" y="1861934"/>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98" name="直线连接符 66">
            <a:extLst>
              <a:ext uri="{FF2B5EF4-FFF2-40B4-BE49-F238E27FC236}">
                <a16:creationId xmlns:a16="http://schemas.microsoft.com/office/drawing/2014/main" id="{ACD73EEF-1851-8E54-C3D5-C82AFCE9077B}"/>
              </a:ext>
            </a:extLst>
          </p:cNvPr>
          <p:cNvCxnSpPr>
            <a:cxnSpLocks/>
          </p:cNvCxnSpPr>
          <p:nvPr/>
        </p:nvCxnSpPr>
        <p:spPr>
          <a:xfrm>
            <a:off x="10936542" y="1766399"/>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506" name="直线连接符 66">
            <a:extLst>
              <a:ext uri="{FF2B5EF4-FFF2-40B4-BE49-F238E27FC236}">
                <a16:creationId xmlns:a16="http://schemas.microsoft.com/office/drawing/2014/main" id="{6AF7D04A-81D1-D50F-70F5-1C8ECE6C66A8}"/>
              </a:ext>
            </a:extLst>
          </p:cNvPr>
          <p:cNvCxnSpPr>
            <a:cxnSpLocks/>
          </p:cNvCxnSpPr>
          <p:nvPr/>
        </p:nvCxnSpPr>
        <p:spPr>
          <a:xfrm>
            <a:off x="10711186" y="2000942"/>
            <a:ext cx="360000" cy="0"/>
          </a:xfrm>
          <a:prstGeom prst="line">
            <a:avLst/>
          </a:prstGeom>
          <a:ln w="19050"/>
        </p:spPr>
        <p:style>
          <a:lnRef idx="3">
            <a:schemeClr val="dk1"/>
          </a:lnRef>
          <a:fillRef idx="0">
            <a:schemeClr val="dk1"/>
          </a:fillRef>
          <a:effectRef idx="2">
            <a:schemeClr val="dk1"/>
          </a:effectRef>
          <a:fontRef idx="minor">
            <a:schemeClr val="tx1"/>
          </a:fontRef>
        </p:style>
      </p:cxnSp>
      <p:sp>
        <p:nvSpPr>
          <p:cNvPr id="507" name="矩形 506">
            <a:extLst>
              <a:ext uri="{FF2B5EF4-FFF2-40B4-BE49-F238E27FC236}">
                <a16:creationId xmlns:a16="http://schemas.microsoft.com/office/drawing/2014/main" id="{DD307509-A2CC-FE15-CFFC-65DED53F0B77}"/>
              </a:ext>
            </a:extLst>
          </p:cNvPr>
          <p:cNvSpPr/>
          <p:nvPr/>
        </p:nvSpPr>
        <p:spPr>
          <a:xfrm>
            <a:off x="10608875" y="518158"/>
            <a:ext cx="562160" cy="1775378"/>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9" name="矩形 508">
            <a:extLst>
              <a:ext uri="{FF2B5EF4-FFF2-40B4-BE49-F238E27FC236}">
                <a16:creationId xmlns:a16="http://schemas.microsoft.com/office/drawing/2014/main" id="{8F436384-3A78-8891-02FE-2C5C24144813}"/>
              </a:ext>
            </a:extLst>
          </p:cNvPr>
          <p:cNvSpPr/>
          <p:nvPr/>
        </p:nvSpPr>
        <p:spPr>
          <a:xfrm>
            <a:off x="10722243" y="1330095"/>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0" name="矩形 509">
            <a:extLst>
              <a:ext uri="{FF2B5EF4-FFF2-40B4-BE49-F238E27FC236}">
                <a16:creationId xmlns:a16="http://schemas.microsoft.com/office/drawing/2014/main" id="{29C10322-3643-23F0-1E13-5968C780A824}"/>
              </a:ext>
            </a:extLst>
          </p:cNvPr>
          <p:cNvSpPr/>
          <p:nvPr/>
        </p:nvSpPr>
        <p:spPr>
          <a:xfrm>
            <a:off x="10706755" y="564942"/>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矩形 64">
            <a:extLst>
              <a:ext uri="{FF2B5EF4-FFF2-40B4-BE49-F238E27FC236}">
                <a16:creationId xmlns:a16="http://schemas.microsoft.com/office/drawing/2014/main" id="{B6A8A89C-087F-9C22-31A2-D0A00016B2DF}"/>
              </a:ext>
            </a:extLst>
          </p:cNvPr>
          <p:cNvSpPr/>
          <p:nvPr/>
        </p:nvSpPr>
        <p:spPr>
          <a:xfrm>
            <a:off x="10940048" y="559522"/>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矩形 66">
            <a:extLst>
              <a:ext uri="{FF2B5EF4-FFF2-40B4-BE49-F238E27FC236}">
                <a16:creationId xmlns:a16="http://schemas.microsoft.com/office/drawing/2014/main" id="{71413205-000F-CF45-2F7E-C67DD260B926}"/>
              </a:ext>
            </a:extLst>
          </p:cNvPr>
          <p:cNvSpPr/>
          <p:nvPr/>
        </p:nvSpPr>
        <p:spPr>
          <a:xfrm>
            <a:off x="10829473" y="789969"/>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 name="矩形 73">
            <a:extLst>
              <a:ext uri="{FF2B5EF4-FFF2-40B4-BE49-F238E27FC236}">
                <a16:creationId xmlns:a16="http://schemas.microsoft.com/office/drawing/2014/main" id="{EF19ECCF-A81A-6135-3FA3-BF9B083A51C1}"/>
              </a:ext>
            </a:extLst>
          </p:cNvPr>
          <p:cNvSpPr/>
          <p:nvPr/>
        </p:nvSpPr>
        <p:spPr>
          <a:xfrm>
            <a:off x="10726235" y="1438551"/>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矩形 74">
            <a:extLst>
              <a:ext uri="{FF2B5EF4-FFF2-40B4-BE49-F238E27FC236}">
                <a16:creationId xmlns:a16="http://schemas.microsoft.com/office/drawing/2014/main" id="{C81D21C1-9778-3B1C-433C-4A806A3518D7}"/>
              </a:ext>
            </a:extLst>
          </p:cNvPr>
          <p:cNvSpPr/>
          <p:nvPr/>
        </p:nvSpPr>
        <p:spPr>
          <a:xfrm>
            <a:off x="10949356" y="1429315"/>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 name="矩形 75">
            <a:extLst>
              <a:ext uri="{FF2B5EF4-FFF2-40B4-BE49-F238E27FC236}">
                <a16:creationId xmlns:a16="http://schemas.microsoft.com/office/drawing/2014/main" id="{1FB3C77F-3A99-1EC3-DC83-C37CC77D46E5}"/>
              </a:ext>
            </a:extLst>
          </p:cNvPr>
          <p:cNvSpPr/>
          <p:nvPr/>
        </p:nvSpPr>
        <p:spPr>
          <a:xfrm>
            <a:off x="10815612" y="1874549"/>
            <a:ext cx="1116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矩形 76">
            <a:extLst>
              <a:ext uri="{FF2B5EF4-FFF2-40B4-BE49-F238E27FC236}">
                <a16:creationId xmlns:a16="http://schemas.microsoft.com/office/drawing/2014/main" id="{E649B52A-BFE2-0430-7D98-9C8F93A0EC83}"/>
              </a:ext>
            </a:extLst>
          </p:cNvPr>
          <p:cNvSpPr/>
          <p:nvPr/>
        </p:nvSpPr>
        <p:spPr>
          <a:xfrm>
            <a:off x="10945084" y="1874553"/>
            <a:ext cx="1152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9" name="直线连接符 66">
            <a:extLst>
              <a:ext uri="{FF2B5EF4-FFF2-40B4-BE49-F238E27FC236}">
                <a16:creationId xmlns:a16="http://schemas.microsoft.com/office/drawing/2014/main" id="{E488A24E-59FF-02BE-2A65-8C591184646B}"/>
              </a:ext>
            </a:extLst>
          </p:cNvPr>
          <p:cNvCxnSpPr>
            <a:cxnSpLocks/>
          </p:cNvCxnSpPr>
          <p:nvPr/>
        </p:nvCxnSpPr>
        <p:spPr>
          <a:xfrm>
            <a:off x="10846489" y="1198033"/>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80" name="矩形 79">
            <a:extLst>
              <a:ext uri="{FF2B5EF4-FFF2-40B4-BE49-F238E27FC236}">
                <a16:creationId xmlns:a16="http://schemas.microsoft.com/office/drawing/2014/main" id="{52D22E35-D5E3-DBFE-610D-082CE8009102}"/>
              </a:ext>
            </a:extLst>
          </p:cNvPr>
          <p:cNvSpPr/>
          <p:nvPr/>
        </p:nvSpPr>
        <p:spPr>
          <a:xfrm>
            <a:off x="10715804" y="1191437"/>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线连接符 66">
            <a:extLst>
              <a:ext uri="{FF2B5EF4-FFF2-40B4-BE49-F238E27FC236}">
                <a16:creationId xmlns:a16="http://schemas.microsoft.com/office/drawing/2014/main" id="{C6077B4F-7123-09D2-0C0E-9F5D23B512AE}"/>
              </a:ext>
            </a:extLst>
          </p:cNvPr>
          <p:cNvCxnSpPr>
            <a:cxnSpLocks/>
          </p:cNvCxnSpPr>
          <p:nvPr/>
        </p:nvCxnSpPr>
        <p:spPr>
          <a:xfrm>
            <a:off x="10722243" y="1324682"/>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84" name="直线连接符 66">
            <a:extLst>
              <a:ext uri="{FF2B5EF4-FFF2-40B4-BE49-F238E27FC236}">
                <a16:creationId xmlns:a16="http://schemas.microsoft.com/office/drawing/2014/main" id="{D9F13B69-22CE-C9DD-FD36-630C8972FF9E}"/>
              </a:ext>
            </a:extLst>
          </p:cNvPr>
          <p:cNvCxnSpPr>
            <a:cxnSpLocks/>
          </p:cNvCxnSpPr>
          <p:nvPr/>
        </p:nvCxnSpPr>
        <p:spPr>
          <a:xfrm>
            <a:off x="10952217" y="1202653"/>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85" name="直线连接符 66">
            <a:extLst>
              <a:ext uri="{FF2B5EF4-FFF2-40B4-BE49-F238E27FC236}">
                <a16:creationId xmlns:a16="http://schemas.microsoft.com/office/drawing/2014/main" id="{F94E116B-7B4D-469B-8C1F-CC52E1A94E44}"/>
              </a:ext>
            </a:extLst>
          </p:cNvPr>
          <p:cNvCxnSpPr>
            <a:cxnSpLocks/>
          </p:cNvCxnSpPr>
          <p:nvPr/>
        </p:nvCxnSpPr>
        <p:spPr>
          <a:xfrm>
            <a:off x="10718117" y="1420190"/>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86" name="直线连接符 66">
            <a:extLst>
              <a:ext uri="{FF2B5EF4-FFF2-40B4-BE49-F238E27FC236}">
                <a16:creationId xmlns:a16="http://schemas.microsoft.com/office/drawing/2014/main" id="{91CA03FB-25C9-11A9-8B33-0BF1EDD9CB6E}"/>
              </a:ext>
            </a:extLst>
          </p:cNvPr>
          <p:cNvCxnSpPr>
            <a:cxnSpLocks/>
          </p:cNvCxnSpPr>
          <p:nvPr/>
        </p:nvCxnSpPr>
        <p:spPr>
          <a:xfrm>
            <a:off x="10917533" y="3763744"/>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88" name="矩形 87">
            <a:extLst>
              <a:ext uri="{FF2B5EF4-FFF2-40B4-BE49-F238E27FC236}">
                <a16:creationId xmlns:a16="http://schemas.microsoft.com/office/drawing/2014/main" id="{E4420AC9-83DE-46B5-469E-11DFB4471CDB}"/>
              </a:ext>
            </a:extLst>
          </p:cNvPr>
          <p:cNvSpPr/>
          <p:nvPr/>
        </p:nvSpPr>
        <p:spPr>
          <a:xfrm>
            <a:off x="10786848" y="3757148"/>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9" name="直线连接符 66">
            <a:extLst>
              <a:ext uri="{FF2B5EF4-FFF2-40B4-BE49-F238E27FC236}">
                <a16:creationId xmlns:a16="http://schemas.microsoft.com/office/drawing/2014/main" id="{5418C74B-2802-137F-9C42-A150D2368FA8}"/>
              </a:ext>
            </a:extLst>
          </p:cNvPr>
          <p:cNvCxnSpPr>
            <a:cxnSpLocks/>
          </p:cNvCxnSpPr>
          <p:nvPr/>
        </p:nvCxnSpPr>
        <p:spPr>
          <a:xfrm>
            <a:off x="10793287" y="3890393"/>
            <a:ext cx="360000" cy="0"/>
          </a:xfrm>
          <a:prstGeom prst="line">
            <a:avLst/>
          </a:prstGeom>
          <a:ln w="19050"/>
        </p:spPr>
        <p:style>
          <a:lnRef idx="3">
            <a:schemeClr val="dk1"/>
          </a:lnRef>
          <a:fillRef idx="0">
            <a:schemeClr val="dk1"/>
          </a:fillRef>
          <a:effectRef idx="2">
            <a:schemeClr val="dk1"/>
          </a:effectRef>
          <a:fontRef idx="minor">
            <a:schemeClr val="tx1"/>
          </a:fontRef>
        </p:style>
      </p:cxnSp>
      <p:sp>
        <p:nvSpPr>
          <p:cNvPr id="90" name="矩形 89">
            <a:extLst>
              <a:ext uri="{FF2B5EF4-FFF2-40B4-BE49-F238E27FC236}">
                <a16:creationId xmlns:a16="http://schemas.microsoft.com/office/drawing/2014/main" id="{ABC1560E-CE34-3384-3345-F35CB0FD8C86}"/>
              </a:ext>
            </a:extLst>
          </p:cNvPr>
          <p:cNvSpPr/>
          <p:nvPr/>
        </p:nvSpPr>
        <p:spPr>
          <a:xfrm>
            <a:off x="10897932" y="4967605"/>
            <a:ext cx="1152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93" name="文本框 92">
                <a:extLst>
                  <a:ext uri="{FF2B5EF4-FFF2-40B4-BE49-F238E27FC236}">
                    <a16:creationId xmlns:a16="http://schemas.microsoft.com/office/drawing/2014/main" id="{25C4B3B8-CF47-AAD7-83DF-66ABD2871AF0}"/>
                  </a:ext>
                </a:extLst>
              </p:cNvPr>
              <p:cNvSpPr txBox="1"/>
              <p:nvPr/>
            </p:nvSpPr>
            <p:spPr>
              <a:xfrm>
                <a:off x="10873723" y="4083790"/>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93" name="文本框 92">
                <a:extLst>
                  <a:ext uri="{FF2B5EF4-FFF2-40B4-BE49-F238E27FC236}">
                    <a16:creationId xmlns:a16="http://schemas.microsoft.com/office/drawing/2014/main" id="{25C4B3B8-CF47-AAD7-83DF-66ABD2871AF0}"/>
                  </a:ext>
                </a:extLst>
              </p:cNvPr>
              <p:cNvSpPr txBox="1">
                <a:spLocks noRot="1" noChangeAspect="1" noMove="1" noResize="1" noEditPoints="1" noAdjustHandles="1" noChangeArrowheads="1" noChangeShapeType="1" noTextEdit="1"/>
              </p:cNvSpPr>
              <p:nvPr/>
            </p:nvSpPr>
            <p:spPr>
              <a:xfrm>
                <a:off x="10873723" y="4083790"/>
                <a:ext cx="213776" cy="232949"/>
              </a:xfrm>
              <a:prstGeom prst="rect">
                <a:avLst/>
              </a:prstGeom>
              <a:blipFill>
                <a:blip r:embed="rId24"/>
                <a:stretch>
                  <a:fillRect l="-17143" r="-2857"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EBD14BB8-A226-4DC9-3352-2F0A2D483ADB}"/>
                  </a:ext>
                </a:extLst>
              </p:cNvPr>
              <p:cNvSpPr txBox="1"/>
              <p:nvPr/>
            </p:nvSpPr>
            <p:spPr>
              <a:xfrm>
                <a:off x="10897206" y="5283892"/>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94" name="文本框 93">
                <a:extLst>
                  <a:ext uri="{FF2B5EF4-FFF2-40B4-BE49-F238E27FC236}">
                    <a16:creationId xmlns:a16="http://schemas.microsoft.com/office/drawing/2014/main" id="{EBD14BB8-A226-4DC9-3352-2F0A2D483ADB}"/>
                  </a:ext>
                </a:extLst>
              </p:cNvPr>
              <p:cNvSpPr txBox="1">
                <a:spLocks noRot="1" noChangeAspect="1" noMove="1" noResize="1" noEditPoints="1" noAdjustHandles="1" noChangeArrowheads="1" noChangeShapeType="1" noTextEdit="1"/>
              </p:cNvSpPr>
              <p:nvPr/>
            </p:nvSpPr>
            <p:spPr>
              <a:xfrm>
                <a:off x="10897206" y="5283892"/>
                <a:ext cx="219867" cy="215444"/>
              </a:xfrm>
              <a:prstGeom prst="rect">
                <a:avLst/>
              </a:prstGeom>
              <a:blipFill>
                <a:blip r:embed="rId27"/>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9ABC749F-E502-BCE9-0605-70D3A34D8260}"/>
                  </a:ext>
                </a:extLst>
              </p:cNvPr>
              <p:cNvSpPr txBox="1"/>
              <p:nvPr/>
            </p:nvSpPr>
            <p:spPr>
              <a:xfrm>
                <a:off x="10870417" y="4740480"/>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96" name="文本框 95">
                <a:extLst>
                  <a:ext uri="{FF2B5EF4-FFF2-40B4-BE49-F238E27FC236}">
                    <a16:creationId xmlns:a16="http://schemas.microsoft.com/office/drawing/2014/main" id="{9ABC749F-E502-BCE9-0605-70D3A34D8260}"/>
                  </a:ext>
                </a:extLst>
              </p:cNvPr>
              <p:cNvSpPr txBox="1">
                <a:spLocks noRot="1" noChangeAspect="1" noMove="1" noResize="1" noEditPoints="1" noAdjustHandles="1" noChangeArrowheads="1" noChangeShapeType="1" noTextEdit="1"/>
              </p:cNvSpPr>
              <p:nvPr/>
            </p:nvSpPr>
            <p:spPr>
              <a:xfrm>
                <a:off x="10870417" y="4740480"/>
                <a:ext cx="207173" cy="215444"/>
              </a:xfrm>
              <a:prstGeom prst="rect">
                <a:avLst/>
              </a:prstGeom>
              <a:blipFill>
                <a:blip r:embed="rId28"/>
                <a:stretch>
                  <a:fillRect l="-17647" b="-8571"/>
                </a:stretch>
              </a:blipFill>
            </p:spPr>
            <p:txBody>
              <a:bodyPr/>
              <a:lstStyle/>
              <a:p>
                <a:r>
                  <a:rPr lang="zh-CN" altLang="en-US">
                    <a:noFill/>
                  </a:rPr>
                  <a:t> </a:t>
                </a:r>
              </a:p>
            </p:txBody>
          </p:sp>
        </mc:Fallback>
      </mc:AlternateContent>
      <p:cxnSp>
        <p:nvCxnSpPr>
          <p:cNvPr id="97" name="直线连接符 66">
            <a:extLst>
              <a:ext uri="{FF2B5EF4-FFF2-40B4-BE49-F238E27FC236}">
                <a16:creationId xmlns:a16="http://schemas.microsoft.com/office/drawing/2014/main" id="{F8CDD85F-5C9E-017E-D9CF-F93B160BB9A8}"/>
              </a:ext>
            </a:extLst>
          </p:cNvPr>
          <p:cNvCxnSpPr>
            <a:cxnSpLocks/>
          </p:cNvCxnSpPr>
          <p:nvPr/>
        </p:nvCxnSpPr>
        <p:spPr>
          <a:xfrm>
            <a:off x="11032497" y="3768364"/>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98" name="直线连接符 66">
            <a:extLst>
              <a:ext uri="{FF2B5EF4-FFF2-40B4-BE49-F238E27FC236}">
                <a16:creationId xmlns:a16="http://schemas.microsoft.com/office/drawing/2014/main" id="{820217FE-72CC-659C-EDA0-239087306B26}"/>
              </a:ext>
            </a:extLst>
          </p:cNvPr>
          <p:cNvCxnSpPr>
            <a:cxnSpLocks/>
          </p:cNvCxnSpPr>
          <p:nvPr/>
        </p:nvCxnSpPr>
        <p:spPr>
          <a:xfrm>
            <a:off x="10789161" y="3985901"/>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99" name="直线连接符 66">
            <a:extLst>
              <a:ext uri="{FF2B5EF4-FFF2-40B4-BE49-F238E27FC236}">
                <a16:creationId xmlns:a16="http://schemas.microsoft.com/office/drawing/2014/main" id="{652F0390-C58B-3ADE-502A-5ABE1F0A9965}"/>
              </a:ext>
            </a:extLst>
          </p:cNvPr>
          <p:cNvCxnSpPr>
            <a:cxnSpLocks/>
          </p:cNvCxnSpPr>
          <p:nvPr/>
        </p:nvCxnSpPr>
        <p:spPr>
          <a:xfrm>
            <a:off x="10891901" y="4973499"/>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101" name="矩形 100">
            <a:extLst>
              <a:ext uri="{FF2B5EF4-FFF2-40B4-BE49-F238E27FC236}">
                <a16:creationId xmlns:a16="http://schemas.microsoft.com/office/drawing/2014/main" id="{DD3192BF-DBE0-C14C-3C55-91D3EF1F4656}"/>
              </a:ext>
            </a:extLst>
          </p:cNvPr>
          <p:cNvSpPr/>
          <p:nvPr/>
        </p:nvSpPr>
        <p:spPr>
          <a:xfrm>
            <a:off x="10794004" y="4960553"/>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线连接符 66">
            <a:extLst>
              <a:ext uri="{FF2B5EF4-FFF2-40B4-BE49-F238E27FC236}">
                <a16:creationId xmlns:a16="http://schemas.microsoft.com/office/drawing/2014/main" id="{8D4CD478-2F5C-E212-6991-B19527100F57}"/>
              </a:ext>
            </a:extLst>
          </p:cNvPr>
          <p:cNvCxnSpPr>
            <a:cxnSpLocks/>
          </p:cNvCxnSpPr>
          <p:nvPr/>
        </p:nvCxnSpPr>
        <p:spPr>
          <a:xfrm>
            <a:off x="10800935" y="5064614"/>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103" name="直线连接符 66">
            <a:extLst>
              <a:ext uri="{FF2B5EF4-FFF2-40B4-BE49-F238E27FC236}">
                <a16:creationId xmlns:a16="http://schemas.microsoft.com/office/drawing/2014/main" id="{B9AE31AC-21C6-6823-DE93-3F8A7CC5AD26}"/>
              </a:ext>
            </a:extLst>
          </p:cNvPr>
          <p:cNvCxnSpPr>
            <a:cxnSpLocks/>
          </p:cNvCxnSpPr>
          <p:nvPr/>
        </p:nvCxnSpPr>
        <p:spPr>
          <a:xfrm>
            <a:off x="11021673" y="4969079"/>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104" name="直线连接符 66">
            <a:extLst>
              <a:ext uri="{FF2B5EF4-FFF2-40B4-BE49-F238E27FC236}">
                <a16:creationId xmlns:a16="http://schemas.microsoft.com/office/drawing/2014/main" id="{2C31F95D-5457-922D-B749-410BB4E99ECB}"/>
              </a:ext>
            </a:extLst>
          </p:cNvPr>
          <p:cNvCxnSpPr>
            <a:cxnSpLocks/>
          </p:cNvCxnSpPr>
          <p:nvPr/>
        </p:nvCxnSpPr>
        <p:spPr>
          <a:xfrm>
            <a:off x="10796317" y="5203622"/>
            <a:ext cx="360000" cy="0"/>
          </a:xfrm>
          <a:prstGeom prst="line">
            <a:avLst/>
          </a:prstGeom>
          <a:ln w="19050"/>
        </p:spPr>
        <p:style>
          <a:lnRef idx="3">
            <a:schemeClr val="dk1"/>
          </a:lnRef>
          <a:fillRef idx="0">
            <a:schemeClr val="dk1"/>
          </a:fillRef>
          <a:effectRef idx="2">
            <a:schemeClr val="dk1"/>
          </a:effectRef>
          <a:fontRef idx="minor">
            <a:schemeClr val="tx1"/>
          </a:fontRef>
        </p:style>
      </p:cxnSp>
      <p:sp>
        <p:nvSpPr>
          <p:cNvPr id="105" name="矩形 104">
            <a:extLst>
              <a:ext uri="{FF2B5EF4-FFF2-40B4-BE49-F238E27FC236}">
                <a16:creationId xmlns:a16="http://schemas.microsoft.com/office/drawing/2014/main" id="{1F26F2A0-EB3E-0A40-6A05-FF055AA0924F}"/>
              </a:ext>
            </a:extLst>
          </p:cNvPr>
          <p:cNvSpPr/>
          <p:nvPr/>
        </p:nvSpPr>
        <p:spPr>
          <a:xfrm>
            <a:off x="10694006" y="3720838"/>
            <a:ext cx="562160" cy="1775378"/>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a:extLst>
              <a:ext uri="{FF2B5EF4-FFF2-40B4-BE49-F238E27FC236}">
                <a16:creationId xmlns:a16="http://schemas.microsoft.com/office/drawing/2014/main" id="{677DC88E-16C3-22A6-E08C-F11DA5AC4F14}"/>
              </a:ext>
            </a:extLst>
          </p:cNvPr>
          <p:cNvSpPr/>
          <p:nvPr/>
        </p:nvSpPr>
        <p:spPr>
          <a:xfrm>
            <a:off x="10807374" y="4532775"/>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矩形 106">
            <a:extLst>
              <a:ext uri="{FF2B5EF4-FFF2-40B4-BE49-F238E27FC236}">
                <a16:creationId xmlns:a16="http://schemas.microsoft.com/office/drawing/2014/main" id="{835DF982-1B42-8DF3-D19B-07820BFBB2B4}"/>
              </a:ext>
            </a:extLst>
          </p:cNvPr>
          <p:cNvSpPr/>
          <p:nvPr/>
        </p:nvSpPr>
        <p:spPr>
          <a:xfrm>
            <a:off x="10791886" y="3767622"/>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a16="http://schemas.microsoft.com/office/drawing/2014/main" id="{CF91EC84-448A-277F-BC2B-2F83522F93FD}"/>
              </a:ext>
            </a:extLst>
          </p:cNvPr>
          <p:cNvSpPr/>
          <p:nvPr/>
        </p:nvSpPr>
        <p:spPr>
          <a:xfrm>
            <a:off x="11025179" y="3762202"/>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1" name="矩形 110">
            <a:extLst>
              <a:ext uri="{FF2B5EF4-FFF2-40B4-BE49-F238E27FC236}">
                <a16:creationId xmlns:a16="http://schemas.microsoft.com/office/drawing/2014/main" id="{93A66960-07BD-A0FF-EC6F-FB2A40D6FCCD}"/>
              </a:ext>
            </a:extLst>
          </p:cNvPr>
          <p:cNvSpPr/>
          <p:nvPr/>
        </p:nvSpPr>
        <p:spPr>
          <a:xfrm>
            <a:off x="10914604" y="3992649"/>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7" name="矩形 116">
            <a:extLst>
              <a:ext uri="{FF2B5EF4-FFF2-40B4-BE49-F238E27FC236}">
                <a16:creationId xmlns:a16="http://schemas.microsoft.com/office/drawing/2014/main" id="{385D95E0-21FD-6312-C020-9AD7ECD87558}"/>
              </a:ext>
            </a:extLst>
          </p:cNvPr>
          <p:cNvSpPr/>
          <p:nvPr/>
        </p:nvSpPr>
        <p:spPr>
          <a:xfrm>
            <a:off x="10811366" y="4641231"/>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8" name="矩形 117">
            <a:extLst>
              <a:ext uri="{FF2B5EF4-FFF2-40B4-BE49-F238E27FC236}">
                <a16:creationId xmlns:a16="http://schemas.microsoft.com/office/drawing/2014/main" id="{EF605753-DA8C-F201-29D2-A909977256BC}"/>
              </a:ext>
            </a:extLst>
          </p:cNvPr>
          <p:cNvSpPr/>
          <p:nvPr/>
        </p:nvSpPr>
        <p:spPr>
          <a:xfrm>
            <a:off x="11034487" y="4631995"/>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9" name="矩形 118">
            <a:extLst>
              <a:ext uri="{FF2B5EF4-FFF2-40B4-BE49-F238E27FC236}">
                <a16:creationId xmlns:a16="http://schemas.microsoft.com/office/drawing/2014/main" id="{530BF953-04F4-2950-B8A4-C3D11D128825}"/>
              </a:ext>
            </a:extLst>
          </p:cNvPr>
          <p:cNvSpPr/>
          <p:nvPr/>
        </p:nvSpPr>
        <p:spPr>
          <a:xfrm>
            <a:off x="10900743" y="5077229"/>
            <a:ext cx="1116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0" name="矩形 119">
            <a:extLst>
              <a:ext uri="{FF2B5EF4-FFF2-40B4-BE49-F238E27FC236}">
                <a16:creationId xmlns:a16="http://schemas.microsoft.com/office/drawing/2014/main" id="{DAE17F3E-F7A1-40DD-FB86-89D99EFFB7CF}"/>
              </a:ext>
            </a:extLst>
          </p:cNvPr>
          <p:cNvSpPr/>
          <p:nvPr/>
        </p:nvSpPr>
        <p:spPr>
          <a:xfrm>
            <a:off x="11030215" y="5077233"/>
            <a:ext cx="1152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21" name="直线连接符 66">
            <a:extLst>
              <a:ext uri="{FF2B5EF4-FFF2-40B4-BE49-F238E27FC236}">
                <a16:creationId xmlns:a16="http://schemas.microsoft.com/office/drawing/2014/main" id="{BC3DA230-87B4-C546-4E97-166553FDBB11}"/>
              </a:ext>
            </a:extLst>
          </p:cNvPr>
          <p:cNvCxnSpPr>
            <a:cxnSpLocks/>
          </p:cNvCxnSpPr>
          <p:nvPr/>
        </p:nvCxnSpPr>
        <p:spPr>
          <a:xfrm>
            <a:off x="10931620" y="4400713"/>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122" name="矩形 121">
            <a:extLst>
              <a:ext uri="{FF2B5EF4-FFF2-40B4-BE49-F238E27FC236}">
                <a16:creationId xmlns:a16="http://schemas.microsoft.com/office/drawing/2014/main" id="{A83E3F70-3D74-ACEA-2D29-48A99DC99A55}"/>
              </a:ext>
            </a:extLst>
          </p:cNvPr>
          <p:cNvSpPr/>
          <p:nvPr/>
        </p:nvSpPr>
        <p:spPr>
          <a:xfrm>
            <a:off x="10800935" y="4394117"/>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4" name="直线连接符 66">
            <a:extLst>
              <a:ext uri="{FF2B5EF4-FFF2-40B4-BE49-F238E27FC236}">
                <a16:creationId xmlns:a16="http://schemas.microsoft.com/office/drawing/2014/main" id="{4A256E1C-755E-E1B7-1323-5B3FBD1FC8F5}"/>
              </a:ext>
            </a:extLst>
          </p:cNvPr>
          <p:cNvCxnSpPr>
            <a:cxnSpLocks/>
          </p:cNvCxnSpPr>
          <p:nvPr/>
        </p:nvCxnSpPr>
        <p:spPr>
          <a:xfrm>
            <a:off x="10807374" y="4527362"/>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125" name="直线连接符 66">
            <a:extLst>
              <a:ext uri="{FF2B5EF4-FFF2-40B4-BE49-F238E27FC236}">
                <a16:creationId xmlns:a16="http://schemas.microsoft.com/office/drawing/2014/main" id="{4FA9FCCE-E57C-9094-2534-6535FDB3F46D}"/>
              </a:ext>
            </a:extLst>
          </p:cNvPr>
          <p:cNvCxnSpPr>
            <a:cxnSpLocks/>
          </p:cNvCxnSpPr>
          <p:nvPr/>
        </p:nvCxnSpPr>
        <p:spPr>
          <a:xfrm>
            <a:off x="11037348" y="4405333"/>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126" name="直线连接符 66">
            <a:extLst>
              <a:ext uri="{FF2B5EF4-FFF2-40B4-BE49-F238E27FC236}">
                <a16:creationId xmlns:a16="http://schemas.microsoft.com/office/drawing/2014/main" id="{06B61B33-902B-FCBF-0FCA-7E623F7D464D}"/>
              </a:ext>
            </a:extLst>
          </p:cNvPr>
          <p:cNvCxnSpPr>
            <a:cxnSpLocks/>
          </p:cNvCxnSpPr>
          <p:nvPr/>
        </p:nvCxnSpPr>
        <p:spPr>
          <a:xfrm>
            <a:off x="10803248" y="4622870"/>
            <a:ext cx="360000" cy="0"/>
          </a:xfrm>
          <a:prstGeom prst="line">
            <a:avLst/>
          </a:prstGeom>
          <a:ln w="19050"/>
        </p:spPr>
        <p:style>
          <a:lnRef idx="3">
            <a:schemeClr val="dk1"/>
          </a:lnRef>
          <a:fillRef idx="0">
            <a:schemeClr val="dk1"/>
          </a:fillRef>
          <a:effectRef idx="2">
            <a:schemeClr val="dk1"/>
          </a:effectRef>
          <a:fontRef idx="minor">
            <a:schemeClr val="tx1"/>
          </a:fontRef>
        </p:style>
      </p:cxnSp>
      <p:sp>
        <p:nvSpPr>
          <p:cNvPr id="515" name="文本框 514">
            <a:extLst>
              <a:ext uri="{FF2B5EF4-FFF2-40B4-BE49-F238E27FC236}">
                <a16:creationId xmlns:a16="http://schemas.microsoft.com/office/drawing/2014/main" id="{35F5BA45-28C0-50FC-2118-9E0AF682AFDD}"/>
              </a:ext>
            </a:extLst>
          </p:cNvPr>
          <p:cNvSpPr txBox="1"/>
          <p:nvPr/>
        </p:nvSpPr>
        <p:spPr>
          <a:xfrm>
            <a:off x="2377627" y="4524704"/>
            <a:ext cx="1477755"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Resilien</a:t>
            </a:r>
            <a:r>
              <a:rPr lang="en-US" altLang="zh-CN" sz="1400" dirty="0">
                <a:latin typeface="Times New Roman" panose="02020603050405020304" pitchFamily="18" charset="0"/>
                <a:cs typeface="Times New Roman" panose="02020603050405020304" pitchFamily="18" charset="0"/>
              </a:rPr>
              <a:t> </a:t>
            </a:r>
            <a:r>
              <a:rPr lang="en" altLang="zh-CN" sz="1400" dirty="0">
                <a:latin typeface="Times New Roman" panose="02020603050405020304" pitchFamily="18" charset="0"/>
                <a:cs typeface="Times New Roman" panose="02020603050405020304" pitchFamily="18" charset="0"/>
              </a:rPr>
              <a:t>structure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 altLang="zh-CN" sz="1400" dirty="0">
                <a:latin typeface="Times New Roman" panose="02020603050405020304" pitchFamily="18" charset="0"/>
                <a:cs typeface="Times New Roman" panose="02020603050405020304" pitchFamily="18" charset="0"/>
              </a:rPr>
              <a:t>analyzer</a:t>
            </a:r>
            <a:endParaRPr lang="zh-CN" altLang="en-US" sz="1400" dirty="0">
              <a:latin typeface="Times New Roman" panose="02020603050405020304" pitchFamily="18" charset="0"/>
              <a:cs typeface="Times New Roman" panose="02020603050405020304" pitchFamily="18" charset="0"/>
            </a:endParaRPr>
          </a:p>
        </p:txBody>
      </p:sp>
      <p:cxnSp>
        <p:nvCxnSpPr>
          <p:cNvPr id="518" name="直接箭头连接符 262">
            <a:extLst>
              <a:ext uri="{FF2B5EF4-FFF2-40B4-BE49-F238E27FC236}">
                <a16:creationId xmlns:a16="http://schemas.microsoft.com/office/drawing/2014/main" id="{4C7A8A9C-0AC2-FCF9-2759-2722C09625B5}"/>
              </a:ext>
            </a:extLst>
          </p:cNvPr>
          <p:cNvCxnSpPr>
            <a:cxnSpLocks/>
          </p:cNvCxnSpPr>
          <p:nvPr/>
        </p:nvCxnSpPr>
        <p:spPr>
          <a:xfrm flipV="1">
            <a:off x="3237273" y="5069545"/>
            <a:ext cx="0" cy="3106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49" name="直接箭头连接符 262">
            <a:extLst>
              <a:ext uri="{FF2B5EF4-FFF2-40B4-BE49-F238E27FC236}">
                <a16:creationId xmlns:a16="http://schemas.microsoft.com/office/drawing/2014/main" id="{03B4D844-8C13-58EC-94FF-F637B3AB4E05}"/>
              </a:ext>
            </a:extLst>
          </p:cNvPr>
          <p:cNvCxnSpPr>
            <a:cxnSpLocks/>
          </p:cNvCxnSpPr>
          <p:nvPr/>
        </p:nvCxnSpPr>
        <p:spPr>
          <a:xfrm flipV="1">
            <a:off x="3237273" y="4385278"/>
            <a:ext cx="0" cy="1954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51" name="直接箭头连接符 262">
            <a:extLst>
              <a:ext uri="{FF2B5EF4-FFF2-40B4-BE49-F238E27FC236}">
                <a16:creationId xmlns:a16="http://schemas.microsoft.com/office/drawing/2014/main" id="{F078D906-15C3-9945-DFA5-F28DA035828D}"/>
              </a:ext>
            </a:extLst>
          </p:cNvPr>
          <p:cNvCxnSpPr>
            <a:cxnSpLocks/>
          </p:cNvCxnSpPr>
          <p:nvPr/>
        </p:nvCxnSpPr>
        <p:spPr>
          <a:xfrm>
            <a:off x="2207799" y="5630398"/>
            <a:ext cx="3703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52" name="直接箭头连接符 262">
            <a:extLst>
              <a:ext uri="{FF2B5EF4-FFF2-40B4-BE49-F238E27FC236}">
                <a16:creationId xmlns:a16="http://schemas.microsoft.com/office/drawing/2014/main" id="{543DB699-D694-A7AD-A553-41D462AB2B4B}"/>
              </a:ext>
            </a:extLst>
          </p:cNvPr>
          <p:cNvCxnSpPr>
            <a:cxnSpLocks/>
          </p:cNvCxnSpPr>
          <p:nvPr/>
        </p:nvCxnSpPr>
        <p:spPr>
          <a:xfrm>
            <a:off x="3610734" y="5679281"/>
            <a:ext cx="48602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62" name="连接符: 肘形 401">
            <a:extLst>
              <a:ext uri="{FF2B5EF4-FFF2-40B4-BE49-F238E27FC236}">
                <a16:creationId xmlns:a16="http://schemas.microsoft.com/office/drawing/2014/main" id="{8B361FE4-52CA-0D0B-D90E-B3B501AFA5A7}"/>
              </a:ext>
            </a:extLst>
          </p:cNvPr>
          <p:cNvCxnSpPr>
            <a:cxnSpLocks/>
            <a:stCxn id="55" idx="3"/>
          </p:cNvCxnSpPr>
          <p:nvPr/>
        </p:nvCxnSpPr>
        <p:spPr>
          <a:xfrm rot="16200000" flipH="1" flipV="1">
            <a:off x="2949467" y="1914287"/>
            <a:ext cx="611012" cy="6085967"/>
          </a:xfrm>
          <a:prstGeom prst="bentConnector4">
            <a:avLst>
              <a:gd name="adj1" fmla="val -43060"/>
              <a:gd name="adj2" fmla="val 100050"/>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149" name="直接箭头连接符 574">
            <a:extLst>
              <a:ext uri="{FF2B5EF4-FFF2-40B4-BE49-F238E27FC236}">
                <a16:creationId xmlns:a16="http://schemas.microsoft.com/office/drawing/2014/main" id="{81DBE6F5-3A30-D94A-54D8-C426A922043C}"/>
              </a:ext>
            </a:extLst>
          </p:cNvPr>
          <p:cNvCxnSpPr>
            <a:cxnSpLocks/>
          </p:cNvCxnSpPr>
          <p:nvPr/>
        </p:nvCxnSpPr>
        <p:spPr>
          <a:xfrm>
            <a:off x="4672432" y="6054336"/>
            <a:ext cx="90248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40584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3031B7F-D156-A41B-33DE-6AD33158BEC0}"/>
              </a:ext>
            </a:extLst>
          </p:cNvPr>
          <p:cNvPicPr>
            <a:picLocks noChangeAspect="1"/>
          </p:cNvPicPr>
          <p:nvPr/>
        </p:nvPicPr>
        <p:blipFill>
          <a:blip r:embed="rId2"/>
          <a:stretch>
            <a:fillRect/>
          </a:stretch>
        </p:blipFill>
        <p:spPr>
          <a:xfrm>
            <a:off x="733980" y="336156"/>
            <a:ext cx="10603760" cy="4809279"/>
          </a:xfrm>
          <a:prstGeom prst="rect">
            <a:avLst/>
          </a:prstGeom>
        </p:spPr>
      </p:pic>
    </p:spTree>
    <p:extLst>
      <p:ext uri="{BB962C8B-B14F-4D97-AF65-F5344CB8AC3E}">
        <p14:creationId xmlns:p14="http://schemas.microsoft.com/office/powerpoint/2010/main" val="24801758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8BE84B1-4D24-B918-EA90-8EF099748038}"/>
              </a:ext>
            </a:extLst>
          </p:cNvPr>
          <p:cNvSpPr txBox="1"/>
          <p:nvPr/>
        </p:nvSpPr>
        <p:spPr>
          <a:xfrm>
            <a:off x="783730" y="2707090"/>
            <a:ext cx="10054137" cy="2554545"/>
          </a:xfrm>
          <a:prstGeom prst="rect">
            <a:avLst/>
          </a:prstGeom>
          <a:noFill/>
        </p:spPr>
        <p:txBody>
          <a:bodyPr wrap="square">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RQ1: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Can our scheme perform effectively for ownership verification on diverse datasets</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有效性 单个数据集下做</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RQ2: What is the comprehensive superiority of our scheme achieve compared to baselines</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across different distributions?</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混合分布的性能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20%</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40%</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60%</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80%</a:t>
            </a: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RQ3: Does our scheme enable effective dataset ownership verification under various attack methods?</a:t>
            </a: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鲁棒性 选几种攻击方法来检测鲁棒性</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RQ4: Whether our scheme is transferable across various popular GNN architectures?</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可迁移性实验</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RQ5: What is the role each module plays in enhancing the v</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erification</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performance</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消融实验</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322E61E1-01E6-37A1-D418-75AAC65A8136}"/>
              </a:ext>
            </a:extLst>
          </p:cNvPr>
          <p:cNvSpPr txBox="1"/>
          <p:nvPr/>
        </p:nvSpPr>
        <p:spPr>
          <a:xfrm>
            <a:off x="874561" y="598693"/>
            <a:ext cx="6180603" cy="338554"/>
          </a:xfrm>
          <a:prstGeom prst="rect">
            <a:avLst/>
          </a:prstGeom>
          <a:noFill/>
        </p:spPr>
        <p:txBody>
          <a:bodyPr wrap="none" rtlCol="0">
            <a:spAutoFit/>
          </a:bodyPr>
          <a:lstStyle/>
          <a:p>
            <a:r>
              <a:rPr kumimoji="1"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 altLang="zh-CN" sz="1600" dirty="0">
                <a:latin typeface="Times New Roman" panose="02020603050405020304" pitchFamily="18" charset="0"/>
                <a:ea typeface="宋体" panose="02010600030101010101" pitchFamily="2" charset="-122"/>
                <a:cs typeface="Times New Roman" panose="02020603050405020304" pitchFamily="18" charset="0"/>
              </a:rPr>
              <a:t>Cora-ML</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 altLang="zh-CN" sz="1600" dirty="0" err="1">
                <a:latin typeface="Times New Roman" panose="02020603050405020304" pitchFamily="18" charset="0"/>
                <a:ea typeface="宋体" panose="02010600030101010101" pitchFamily="2" charset="-122"/>
                <a:cs typeface="Times New Roman" panose="02020603050405020304" pitchFamily="18" charset="0"/>
              </a:rPr>
              <a:t>CiteSeer</a:t>
            </a:r>
            <a:r>
              <a:rPr lang="en" altLang="zh-CN" sz="1600" dirty="0">
                <a:latin typeface="Times New Roman" panose="02020603050405020304" pitchFamily="18" charset="0"/>
                <a:ea typeface="宋体" panose="02010600030101010101" pitchFamily="2" charset="-122"/>
                <a:cs typeface="Times New Roman" panose="02020603050405020304" pitchFamily="18" charset="0"/>
              </a:rPr>
              <a:t>-ML</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 altLang="zh-CN" sz="1600" dirty="0" err="1">
                <a:latin typeface="Times New Roman" panose="02020603050405020304" pitchFamily="18" charset="0"/>
                <a:ea typeface="宋体" panose="02010600030101010101" pitchFamily="2" charset="-122"/>
                <a:cs typeface="Times New Roman" panose="02020603050405020304" pitchFamily="18" charset="0"/>
              </a:rPr>
              <a:t>Arxiv-HepPh</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 altLang="zh-CN" sz="1600" dirty="0" err="1">
                <a:latin typeface="Times New Roman" panose="02020603050405020304" pitchFamily="18" charset="0"/>
                <a:ea typeface="宋体" panose="02010600030101010101" pitchFamily="2" charset="-122"/>
                <a:cs typeface="Times New Roman" panose="02020603050405020304" pitchFamily="18" charset="0"/>
              </a:rPr>
              <a:t>ArXiv</a:t>
            </a:r>
            <a:r>
              <a:rPr lang="en" altLang="zh-CN" sz="1600" dirty="0">
                <a:latin typeface="Times New Roman" panose="02020603050405020304" pitchFamily="18" charset="0"/>
                <a:ea typeface="宋体" panose="02010600030101010101" pitchFamily="2" charset="-122"/>
                <a:cs typeface="Times New Roman" panose="02020603050405020304" pitchFamily="18" charset="0"/>
              </a:rPr>
              <a:t>-CS</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 altLang="zh-CN" sz="1600" dirty="0">
                <a:latin typeface="Times New Roman" panose="02020603050405020304" pitchFamily="18" charset="0"/>
                <a:ea typeface="宋体" panose="02010600030101010101" pitchFamily="2" charset="-122"/>
                <a:cs typeface="Times New Roman" panose="02020603050405020304" pitchFamily="18" charset="0"/>
              </a:rPr>
              <a:t>Reddit</a:t>
            </a:r>
            <a:endParaRPr kumimoji="1"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B3E1EFF2-1D9B-A0FD-9845-A6B3AE4D6B54}"/>
              </a:ext>
            </a:extLst>
          </p:cNvPr>
          <p:cNvSpPr txBox="1"/>
          <p:nvPr/>
        </p:nvSpPr>
        <p:spPr>
          <a:xfrm>
            <a:off x="874561" y="1014884"/>
            <a:ext cx="5412059" cy="338554"/>
          </a:xfrm>
          <a:prstGeom prst="rect">
            <a:avLst/>
          </a:prstGeom>
          <a:noFill/>
        </p:spPr>
        <p:txBody>
          <a:bodyPr wrap="none" rtlCol="0">
            <a:spAutoFit/>
          </a:bodyPr>
          <a:lstStyle/>
          <a:p>
            <a:r>
              <a:rPr kumimoji="1" lang="en-US" altLang="zh-CN" sz="1600" dirty="0">
                <a:latin typeface="Times New Roman" panose="02020603050405020304" pitchFamily="18" charset="0"/>
                <a:ea typeface="宋体" panose="02010600030101010101" pitchFamily="2" charset="-122"/>
                <a:cs typeface="Times New Roman" panose="02020603050405020304" pitchFamily="18" charset="0"/>
              </a:rPr>
              <a:t>LLM: </a:t>
            </a:r>
            <a:r>
              <a:rPr lang="en" altLang="zh-CN" sz="1600" dirty="0">
                <a:latin typeface="Times New Roman" panose="02020603050405020304" pitchFamily="18" charset="0"/>
                <a:ea typeface="宋体" panose="02010600030101010101" pitchFamily="2" charset="-122"/>
                <a:cs typeface="Times New Roman" panose="02020603050405020304" pitchFamily="18" charset="0"/>
              </a:rPr>
              <a:t>Qwen3‑7B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 altLang="zh-CN" sz="1600" dirty="0">
                <a:latin typeface="Times New Roman" panose="02020603050405020304" pitchFamily="18" charset="0"/>
                <a:ea typeface="宋体" panose="02010600030101010101" pitchFamily="2" charset="-122"/>
                <a:cs typeface="Times New Roman" panose="02020603050405020304" pitchFamily="18" charset="0"/>
              </a:rPr>
              <a:t>Qwen3‑14B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Llama3-8B and Llama3-13B</a:t>
            </a:r>
          </a:p>
        </p:txBody>
      </p:sp>
      <p:sp>
        <p:nvSpPr>
          <p:cNvPr id="5" name="文本框 4">
            <a:extLst>
              <a:ext uri="{FF2B5EF4-FFF2-40B4-BE49-F238E27FC236}">
                <a16:creationId xmlns:a16="http://schemas.microsoft.com/office/drawing/2014/main" id="{EA36425D-DC65-4F61-F148-49A34FCD6E0A}"/>
              </a:ext>
            </a:extLst>
          </p:cNvPr>
          <p:cNvSpPr txBox="1"/>
          <p:nvPr/>
        </p:nvSpPr>
        <p:spPr>
          <a:xfrm>
            <a:off x="853433" y="1442305"/>
            <a:ext cx="3111429" cy="338554"/>
          </a:xfrm>
          <a:prstGeom prst="rect">
            <a:avLst/>
          </a:prstGeom>
          <a:noFill/>
        </p:spPr>
        <p:txBody>
          <a:bodyPr wrap="none" rtlCol="0">
            <a:spAutoFit/>
          </a:bodyPr>
          <a:lstStyle/>
          <a:p>
            <a:r>
              <a:rPr kumimoji="1" lang="en-US" altLang="zh-CN" sz="1600" dirty="0">
                <a:latin typeface="Times New Roman" panose="02020603050405020304" pitchFamily="18" charset="0"/>
                <a:ea typeface="宋体" panose="02010600030101010101" pitchFamily="2" charset="-122"/>
                <a:cs typeface="Times New Roman" panose="02020603050405020304" pitchFamily="18" charset="0"/>
              </a:rPr>
              <a:t>GNN:</a:t>
            </a:r>
            <a:r>
              <a:rPr kumimoji="1"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1600" dirty="0">
                <a:latin typeface="Times New Roman" panose="02020603050405020304" pitchFamily="18" charset="0"/>
                <a:ea typeface="宋体" panose="02010600030101010101" pitchFamily="2" charset="-122"/>
                <a:cs typeface="Times New Roman" panose="02020603050405020304" pitchFamily="18" charset="0"/>
              </a:rPr>
              <a:t>GCN</a:t>
            </a:r>
            <a:r>
              <a:rPr kumimoji="1"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600" dirty="0">
                <a:latin typeface="Times New Roman" panose="02020603050405020304" pitchFamily="18" charset="0"/>
                <a:ea typeface="宋体" panose="02010600030101010101" pitchFamily="2" charset="-122"/>
                <a:cs typeface="Times New Roman" panose="02020603050405020304" pitchFamily="18" charset="0"/>
              </a:rPr>
              <a:t>GAT</a:t>
            </a:r>
            <a:r>
              <a:rPr kumimoji="1"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600" dirty="0">
                <a:latin typeface="Times New Roman" panose="02020603050405020304" pitchFamily="18" charset="0"/>
                <a:ea typeface="宋体" panose="02010600030101010101" pitchFamily="2" charset="-122"/>
                <a:cs typeface="Times New Roman" panose="02020603050405020304" pitchFamily="18" charset="0"/>
              </a:rPr>
              <a:t>GIN</a:t>
            </a:r>
            <a:r>
              <a:rPr kumimoji="1"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600" dirty="0">
                <a:latin typeface="Times New Roman" panose="02020603050405020304" pitchFamily="18" charset="0"/>
                <a:ea typeface="宋体" panose="02010600030101010101" pitchFamily="2" charset="-122"/>
                <a:cs typeface="Times New Roman" panose="02020603050405020304" pitchFamily="18" charset="0"/>
              </a:rPr>
              <a:t>RGCN</a:t>
            </a:r>
            <a:endParaRPr kumimoji="1"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D376C73D-1D87-216F-3630-886751199556}"/>
              </a:ext>
            </a:extLst>
          </p:cNvPr>
          <p:cNvSpPr txBox="1"/>
          <p:nvPr/>
        </p:nvSpPr>
        <p:spPr>
          <a:xfrm>
            <a:off x="874561" y="1730322"/>
            <a:ext cx="3979807" cy="338554"/>
          </a:xfrm>
          <a:prstGeom prst="rect">
            <a:avLst/>
          </a:prstGeom>
          <a:noFill/>
        </p:spPr>
        <p:txBody>
          <a:bodyPr wrap="none" rtlCol="0">
            <a:spAutoFit/>
          </a:bodyPr>
          <a:lstStyle/>
          <a:p>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baseLine</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GTA UGBA DPGBA SPEAR </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2026</a:t>
            </a:r>
            <a:endPar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722EBC1D-3ADC-7E06-21A1-52B22CB61631}"/>
              </a:ext>
            </a:extLst>
          </p:cNvPr>
          <p:cNvSpPr txBox="1"/>
          <p:nvPr/>
        </p:nvSpPr>
        <p:spPr>
          <a:xfrm>
            <a:off x="853433" y="2040498"/>
            <a:ext cx="3621504" cy="338554"/>
          </a:xfrm>
          <a:prstGeom prst="rect">
            <a:avLst/>
          </a:prstGeom>
          <a:noFill/>
        </p:spPr>
        <p:txBody>
          <a:bodyPr wrap="none" rtlCol="0">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Attack methods: prune OD RIGBD MAD</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D526F87C-3EA2-C19F-40CD-4D9069F64852}"/>
              </a:ext>
            </a:extLst>
          </p:cNvPr>
          <p:cNvSpPr txBox="1"/>
          <p:nvPr/>
        </p:nvSpPr>
        <p:spPr>
          <a:xfrm>
            <a:off x="853433" y="2379052"/>
            <a:ext cx="4570482"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评价指标</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R@1%</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R@5%  </a:t>
            </a: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换个表示方式 新符号 </a:t>
            </a:r>
          </a:p>
        </p:txBody>
      </p:sp>
      <p:sp>
        <p:nvSpPr>
          <p:cNvPr id="13" name="文本框 12">
            <a:extLst>
              <a:ext uri="{FF2B5EF4-FFF2-40B4-BE49-F238E27FC236}">
                <a16:creationId xmlns:a16="http://schemas.microsoft.com/office/drawing/2014/main" id="{8BF56261-48F8-A2CA-DF07-3B35558FA51C}"/>
              </a:ext>
            </a:extLst>
          </p:cNvPr>
          <p:cNvSpPr txBox="1"/>
          <p:nvPr/>
        </p:nvSpPr>
        <p:spPr>
          <a:xfrm>
            <a:off x="8910917" y="475582"/>
            <a:ext cx="2406522" cy="923330"/>
          </a:xfrm>
          <a:prstGeom prst="rect">
            <a:avLst/>
          </a:prstGeom>
          <a:noFill/>
        </p:spPr>
        <p:txBody>
          <a:bodyPr wrap="square" rtlCol="0">
            <a:spAutoFit/>
          </a:bodyPr>
          <a:lstStyle/>
          <a:p>
            <a:r>
              <a:rPr lang="zh-CN" altLang="en-US" dirty="0"/>
              <a:t>关键词</a:t>
            </a:r>
            <a:endParaRPr lang="en-US" altLang="zh-CN" dirty="0"/>
          </a:p>
          <a:p>
            <a:r>
              <a:rPr lang="zh-CN" altLang="en-US" dirty="0"/>
              <a:t>摘要</a:t>
            </a:r>
            <a:endParaRPr lang="en-US" altLang="zh-CN" dirty="0"/>
          </a:p>
          <a:p>
            <a:r>
              <a:rPr lang="zh-CN" altLang="en-US" dirty="0"/>
              <a:t>类别</a:t>
            </a:r>
          </a:p>
        </p:txBody>
      </p:sp>
      <p:sp>
        <p:nvSpPr>
          <p:cNvPr id="14" name="文本框 13">
            <a:extLst>
              <a:ext uri="{FF2B5EF4-FFF2-40B4-BE49-F238E27FC236}">
                <a16:creationId xmlns:a16="http://schemas.microsoft.com/office/drawing/2014/main" id="{EB565FE5-40A2-7B81-7294-88D0ECD922A1}"/>
              </a:ext>
            </a:extLst>
          </p:cNvPr>
          <p:cNvSpPr txBox="1"/>
          <p:nvPr/>
        </p:nvSpPr>
        <p:spPr>
          <a:xfrm>
            <a:off x="5810798" y="2337758"/>
            <a:ext cx="2853666" cy="369332"/>
          </a:xfrm>
          <a:prstGeom prst="rect">
            <a:avLst/>
          </a:prstGeom>
          <a:noFill/>
        </p:spPr>
        <p:txBody>
          <a:bodyPr wrap="none" rtlCol="0">
            <a:spAutoFit/>
          </a:bodyPr>
          <a:lstStyle/>
          <a:p>
            <a:r>
              <a:rPr lang="en-US" altLang="zh-CN" dirty="0">
                <a:solidFill>
                  <a:srgbClr val="FF0000"/>
                </a:solidFill>
              </a:rPr>
              <a:t>Reddit@20% </a:t>
            </a:r>
            <a:r>
              <a:rPr lang="zh-CN" altLang="en-US" dirty="0">
                <a:solidFill>
                  <a:srgbClr val="FF0000"/>
                </a:solidFill>
              </a:rPr>
              <a:t>表达不够灵活</a:t>
            </a:r>
          </a:p>
        </p:txBody>
      </p:sp>
    </p:spTree>
    <p:extLst>
      <p:ext uri="{BB962C8B-B14F-4D97-AF65-F5344CB8AC3E}">
        <p14:creationId xmlns:p14="http://schemas.microsoft.com/office/powerpoint/2010/main" val="19883374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C6DB69B5-3C91-E335-F4F5-E5E784A58ECF}"/>
              </a:ext>
            </a:extLst>
          </p:cNvPr>
          <p:cNvSpPr/>
          <p:nvPr/>
        </p:nvSpPr>
        <p:spPr>
          <a:xfrm>
            <a:off x="2184970" y="184410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5F87FB0F-11FB-968D-D72D-75DE2819B1EB}"/>
              </a:ext>
            </a:extLst>
          </p:cNvPr>
          <p:cNvSpPr/>
          <p:nvPr/>
        </p:nvSpPr>
        <p:spPr>
          <a:xfrm>
            <a:off x="2555394" y="222877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 name="椭圆 5">
            <a:extLst>
              <a:ext uri="{FF2B5EF4-FFF2-40B4-BE49-F238E27FC236}">
                <a16:creationId xmlns:a16="http://schemas.microsoft.com/office/drawing/2014/main" id="{BC9BB1AF-D7AE-885D-1122-B66170773EE2}"/>
              </a:ext>
            </a:extLst>
          </p:cNvPr>
          <p:cNvSpPr/>
          <p:nvPr/>
        </p:nvSpPr>
        <p:spPr>
          <a:xfrm>
            <a:off x="2597195" y="133186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7" name="椭圆 6">
            <a:extLst>
              <a:ext uri="{FF2B5EF4-FFF2-40B4-BE49-F238E27FC236}">
                <a16:creationId xmlns:a16="http://schemas.microsoft.com/office/drawing/2014/main" id="{A9F90025-189B-A931-7438-49DDB5FC5B32}"/>
              </a:ext>
            </a:extLst>
          </p:cNvPr>
          <p:cNvSpPr/>
          <p:nvPr/>
        </p:nvSpPr>
        <p:spPr>
          <a:xfrm>
            <a:off x="2684718" y="1807320"/>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8" name="椭圆 7">
            <a:extLst>
              <a:ext uri="{FF2B5EF4-FFF2-40B4-BE49-F238E27FC236}">
                <a16:creationId xmlns:a16="http://schemas.microsoft.com/office/drawing/2014/main" id="{93022F4B-EB62-DF29-CC24-3099008D862B}"/>
              </a:ext>
            </a:extLst>
          </p:cNvPr>
          <p:cNvSpPr/>
          <p:nvPr/>
        </p:nvSpPr>
        <p:spPr>
          <a:xfrm>
            <a:off x="2986312" y="207525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 name="椭圆 8">
            <a:extLst>
              <a:ext uri="{FF2B5EF4-FFF2-40B4-BE49-F238E27FC236}">
                <a16:creationId xmlns:a16="http://schemas.microsoft.com/office/drawing/2014/main" id="{12FDC93A-1BE9-04C1-9658-077151B81B54}"/>
              </a:ext>
            </a:extLst>
          </p:cNvPr>
          <p:cNvSpPr/>
          <p:nvPr/>
        </p:nvSpPr>
        <p:spPr>
          <a:xfrm>
            <a:off x="2979605" y="152347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10" name="直接连接符 9">
            <a:extLst>
              <a:ext uri="{FF2B5EF4-FFF2-40B4-BE49-F238E27FC236}">
                <a16:creationId xmlns:a16="http://schemas.microsoft.com/office/drawing/2014/main" id="{DFCFA555-273F-1343-BFE4-2EC8D4F59466}"/>
              </a:ext>
            </a:extLst>
          </p:cNvPr>
          <p:cNvCxnSpPr>
            <a:cxnSpLocks/>
            <a:stCxn id="7" idx="0"/>
            <a:endCxn id="6" idx="4"/>
          </p:cNvCxnSpPr>
          <p:nvPr/>
        </p:nvCxnSpPr>
        <p:spPr>
          <a:xfrm flipH="1" flipV="1">
            <a:off x="2661489" y="1467599"/>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11" name="直接连接符 10">
            <a:extLst>
              <a:ext uri="{FF2B5EF4-FFF2-40B4-BE49-F238E27FC236}">
                <a16:creationId xmlns:a16="http://schemas.microsoft.com/office/drawing/2014/main" id="{CDF1F82A-FE8E-05B3-B253-A7D50800A9E2}"/>
              </a:ext>
            </a:extLst>
          </p:cNvPr>
          <p:cNvCxnSpPr>
            <a:cxnSpLocks/>
            <a:stCxn id="4" idx="7"/>
            <a:endCxn id="6" idx="2"/>
          </p:cNvCxnSpPr>
          <p:nvPr/>
        </p:nvCxnSpPr>
        <p:spPr>
          <a:xfrm flipV="1">
            <a:off x="2294727" y="139973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12" name="直接连接符 11">
            <a:extLst>
              <a:ext uri="{FF2B5EF4-FFF2-40B4-BE49-F238E27FC236}">
                <a16:creationId xmlns:a16="http://schemas.microsoft.com/office/drawing/2014/main" id="{BB06011A-57B2-1152-A430-5A7E1BD61D3E}"/>
              </a:ext>
            </a:extLst>
          </p:cNvPr>
          <p:cNvCxnSpPr>
            <a:cxnSpLocks/>
            <a:stCxn id="5" idx="1"/>
            <a:endCxn id="4" idx="5"/>
          </p:cNvCxnSpPr>
          <p:nvPr/>
        </p:nvCxnSpPr>
        <p:spPr>
          <a:xfrm flipH="1" flipV="1">
            <a:off x="2294727" y="195995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13" name="直接连接符 12">
            <a:extLst>
              <a:ext uri="{FF2B5EF4-FFF2-40B4-BE49-F238E27FC236}">
                <a16:creationId xmlns:a16="http://schemas.microsoft.com/office/drawing/2014/main" id="{9A97B865-04F9-9EA9-7A45-DF63CD833125}"/>
              </a:ext>
            </a:extLst>
          </p:cNvPr>
          <p:cNvCxnSpPr>
            <a:cxnSpLocks/>
            <a:stCxn id="5" idx="7"/>
            <a:endCxn id="7" idx="4"/>
          </p:cNvCxnSpPr>
          <p:nvPr/>
        </p:nvCxnSpPr>
        <p:spPr>
          <a:xfrm flipV="1">
            <a:off x="2665151" y="194305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73BA06B9-4269-602B-150F-35FA2DBA35B1}"/>
              </a:ext>
            </a:extLst>
          </p:cNvPr>
          <p:cNvCxnSpPr>
            <a:cxnSpLocks/>
            <a:stCxn id="7" idx="7"/>
            <a:endCxn id="9" idx="3"/>
          </p:cNvCxnSpPr>
          <p:nvPr/>
        </p:nvCxnSpPr>
        <p:spPr>
          <a:xfrm flipV="1">
            <a:off x="2794475" y="163933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DD777AD1-D59E-E271-AACB-095041D7B3E3}"/>
              </a:ext>
            </a:extLst>
          </p:cNvPr>
          <p:cNvCxnSpPr>
            <a:cxnSpLocks/>
            <a:stCxn id="8" idx="1"/>
          </p:cNvCxnSpPr>
          <p:nvPr/>
        </p:nvCxnSpPr>
        <p:spPr>
          <a:xfrm flipH="1" flipV="1">
            <a:off x="2797326" y="189790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4CD5B2B3-46D8-9CF1-6549-0D16BAC1C89F}"/>
              </a:ext>
            </a:extLst>
          </p:cNvPr>
          <p:cNvCxnSpPr>
            <a:cxnSpLocks/>
            <a:stCxn id="8" idx="0"/>
            <a:endCxn id="9" idx="4"/>
          </p:cNvCxnSpPr>
          <p:nvPr/>
        </p:nvCxnSpPr>
        <p:spPr>
          <a:xfrm flipH="1" flipV="1">
            <a:off x="3043899" y="165921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17" name="图片 16">
            <a:extLst>
              <a:ext uri="{FF2B5EF4-FFF2-40B4-BE49-F238E27FC236}">
                <a16:creationId xmlns:a16="http://schemas.microsoft.com/office/drawing/2014/main" id="{45191F5A-2714-D52F-C9A5-FAA8651BBB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4512" y="1146878"/>
            <a:ext cx="277200" cy="277200"/>
          </a:xfrm>
          <a:prstGeom prst="rect">
            <a:avLst/>
          </a:prstGeom>
        </p:spPr>
      </p:pic>
      <p:pic>
        <p:nvPicPr>
          <p:cNvPr id="18" name="图片 17">
            <a:extLst>
              <a:ext uri="{FF2B5EF4-FFF2-40B4-BE49-F238E27FC236}">
                <a16:creationId xmlns:a16="http://schemas.microsoft.com/office/drawing/2014/main" id="{3726CF10-22EE-183E-4A82-D111416AEC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6166" y="1727604"/>
            <a:ext cx="277200" cy="277200"/>
          </a:xfrm>
          <a:prstGeom prst="rect">
            <a:avLst/>
          </a:prstGeom>
        </p:spPr>
      </p:pic>
      <p:pic>
        <p:nvPicPr>
          <p:cNvPr id="19" name="图片 18">
            <a:extLst>
              <a:ext uri="{FF2B5EF4-FFF2-40B4-BE49-F238E27FC236}">
                <a16:creationId xmlns:a16="http://schemas.microsoft.com/office/drawing/2014/main" id="{E79E10E4-2A44-D36D-9988-30AB0DDCE4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6009" y="2208766"/>
            <a:ext cx="277200" cy="277200"/>
          </a:xfrm>
          <a:prstGeom prst="rect">
            <a:avLst/>
          </a:prstGeom>
        </p:spPr>
      </p:pic>
      <p:pic>
        <p:nvPicPr>
          <p:cNvPr id="20" name="图片 19">
            <a:extLst>
              <a:ext uri="{FF2B5EF4-FFF2-40B4-BE49-F238E27FC236}">
                <a16:creationId xmlns:a16="http://schemas.microsoft.com/office/drawing/2014/main" id="{09A9FCFF-D877-AD38-A583-5F4B2527FF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7244" y="1264929"/>
            <a:ext cx="277200" cy="277200"/>
          </a:xfrm>
          <a:prstGeom prst="rect">
            <a:avLst/>
          </a:prstGeom>
        </p:spPr>
      </p:pic>
      <p:pic>
        <p:nvPicPr>
          <p:cNvPr id="21" name="图片 20">
            <a:extLst>
              <a:ext uri="{FF2B5EF4-FFF2-40B4-BE49-F238E27FC236}">
                <a16:creationId xmlns:a16="http://schemas.microsoft.com/office/drawing/2014/main" id="{48524FD3-C131-D7E5-78EF-62E9E8E69A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8993" y="2058411"/>
            <a:ext cx="277200" cy="277200"/>
          </a:xfrm>
          <a:prstGeom prst="rect">
            <a:avLst/>
          </a:prstGeom>
        </p:spPr>
      </p:pic>
      <p:sp>
        <p:nvSpPr>
          <p:cNvPr id="24" name="椭圆 23">
            <a:extLst>
              <a:ext uri="{FF2B5EF4-FFF2-40B4-BE49-F238E27FC236}">
                <a16:creationId xmlns:a16="http://schemas.microsoft.com/office/drawing/2014/main" id="{C922B52E-249F-2B51-25A0-9A19F92ADAF9}"/>
              </a:ext>
            </a:extLst>
          </p:cNvPr>
          <p:cNvSpPr/>
          <p:nvPr/>
        </p:nvSpPr>
        <p:spPr>
          <a:xfrm>
            <a:off x="1064963" y="381915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F3BD33FB-E78B-5C7B-21E9-2670EC5843EF}"/>
              </a:ext>
            </a:extLst>
          </p:cNvPr>
          <p:cNvSpPr/>
          <p:nvPr/>
        </p:nvSpPr>
        <p:spPr>
          <a:xfrm>
            <a:off x="1460952" y="38191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58141E4C-4C77-0D24-0E7A-51F73F703F20}"/>
              </a:ext>
            </a:extLst>
          </p:cNvPr>
          <p:cNvSpPr/>
          <p:nvPr/>
        </p:nvSpPr>
        <p:spPr>
          <a:xfrm>
            <a:off x="1260372" y="3503006"/>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7" name="直接连接符 26">
            <a:extLst>
              <a:ext uri="{FF2B5EF4-FFF2-40B4-BE49-F238E27FC236}">
                <a16:creationId xmlns:a16="http://schemas.microsoft.com/office/drawing/2014/main" id="{CF849D79-3C65-8A68-E324-7C8D1A383D62}"/>
              </a:ext>
            </a:extLst>
          </p:cNvPr>
          <p:cNvCxnSpPr>
            <a:cxnSpLocks/>
            <a:stCxn id="24" idx="0"/>
            <a:endCxn id="26" idx="3"/>
          </p:cNvCxnSpPr>
          <p:nvPr/>
        </p:nvCxnSpPr>
        <p:spPr>
          <a:xfrm flipV="1">
            <a:off x="1129257" y="3618860"/>
            <a:ext cx="149946" cy="200291"/>
          </a:xfrm>
          <a:prstGeom prst="line">
            <a:avLst/>
          </a:prstGeom>
        </p:spPr>
        <p:style>
          <a:lnRef idx="3">
            <a:schemeClr val="dk1"/>
          </a:lnRef>
          <a:fillRef idx="0">
            <a:schemeClr val="dk1"/>
          </a:fillRef>
          <a:effectRef idx="2">
            <a:schemeClr val="dk1"/>
          </a:effectRef>
          <a:fontRef idx="minor">
            <a:schemeClr val="tx1"/>
          </a:fontRef>
        </p:style>
      </p:cxnSp>
      <p:cxnSp>
        <p:nvCxnSpPr>
          <p:cNvPr id="33" name="直接连接符 32">
            <a:extLst>
              <a:ext uri="{FF2B5EF4-FFF2-40B4-BE49-F238E27FC236}">
                <a16:creationId xmlns:a16="http://schemas.microsoft.com/office/drawing/2014/main" id="{6273244F-01AC-DF55-E5D3-827F69D1071A}"/>
              </a:ext>
            </a:extLst>
          </p:cNvPr>
          <p:cNvCxnSpPr>
            <a:cxnSpLocks/>
            <a:stCxn id="25" idx="1"/>
            <a:endCxn id="26" idx="5"/>
          </p:cNvCxnSpPr>
          <p:nvPr/>
        </p:nvCxnSpPr>
        <p:spPr>
          <a:xfrm flipH="1" flipV="1">
            <a:off x="1370129" y="3618860"/>
            <a:ext cx="109654" cy="220168"/>
          </a:xfrm>
          <a:prstGeom prst="line">
            <a:avLst/>
          </a:prstGeom>
        </p:spPr>
        <p:style>
          <a:lnRef idx="3">
            <a:schemeClr val="dk1"/>
          </a:lnRef>
          <a:fillRef idx="0">
            <a:schemeClr val="dk1"/>
          </a:fillRef>
          <a:effectRef idx="2">
            <a:schemeClr val="dk1"/>
          </a:effectRef>
          <a:fontRef idx="minor">
            <a:schemeClr val="tx1"/>
          </a:fontRef>
        </p:style>
      </p:cxnSp>
      <p:cxnSp>
        <p:nvCxnSpPr>
          <p:cNvPr id="36" name="直接连接符 35">
            <a:extLst>
              <a:ext uri="{FF2B5EF4-FFF2-40B4-BE49-F238E27FC236}">
                <a16:creationId xmlns:a16="http://schemas.microsoft.com/office/drawing/2014/main" id="{B55343A3-BDB3-D5C9-2B4F-45A6EBCACCA4}"/>
              </a:ext>
            </a:extLst>
          </p:cNvPr>
          <p:cNvCxnSpPr>
            <a:cxnSpLocks/>
            <a:stCxn id="25" idx="2"/>
            <a:endCxn id="24" idx="6"/>
          </p:cNvCxnSpPr>
          <p:nvPr/>
        </p:nvCxnSpPr>
        <p:spPr>
          <a:xfrm flipH="1">
            <a:off x="1193551" y="3887017"/>
            <a:ext cx="267401" cy="0"/>
          </a:xfrm>
          <a:prstGeom prst="line">
            <a:avLst/>
          </a:prstGeom>
        </p:spPr>
        <p:style>
          <a:lnRef idx="3">
            <a:schemeClr val="dk1"/>
          </a:lnRef>
          <a:fillRef idx="0">
            <a:schemeClr val="dk1"/>
          </a:fillRef>
          <a:effectRef idx="2">
            <a:schemeClr val="dk1"/>
          </a:effectRef>
          <a:fontRef idx="minor">
            <a:schemeClr val="tx1"/>
          </a:fontRef>
        </p:style>
      </p:cxnSp>
      <p:pic>
        <p:nvPicPr>
          <p:cNvPr id="39" name="图片 38">
            <a:extLst>
              <a:ext uri="{FF2B5EF4-FFF2-40B4-BE49-F238E27FC236}">
                <a16:creationId xmlns:a16="http://schemas.microsoft.com/office/drawing/2014/main" id="{17A0610F-2CD2-40F0-3A6B-D67508E32B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722" y="3491224"/>
            <a:ext cx="180000" cy="180000"/>
          </a:xfrm>
          <a:prstGeom prst="rect">
            <a:avLst/>
          </a:prstGeom>
        </p:spPr>
      </p:pic>
      <p:pic>
        <p:nvPicPr>
          <p:cNvPr id="40" name="图片 39">
            <a:extLst>
              <a:ext uri="{FF2B5EF4-FFF2-40B4-BE49-F238E27FC236}">
                <a16:creationId xmlns:a16="http://schemas.microsoft.com/office/drawing/2014/main" id="{E0DE1313-BBF7-6AEE-A61D-F0A52EB6B2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9841" y="3947845"/>
            <a:ext cx="180000" cy="180000"/>
          </a:xfrm>
          <a:prstGeom prst="rect">
            <a:avLst/>
          </a:prstGeom>
        </p:spPr>
      </p:pic>
      <p:pic>
        <p:nvPicPr>
          <p:cNvPr id="41" name="图片 40">
            <a:extLst>
              <a:ext uri="{FF2B5EF4-FFF2-40B4-BE49-F238E27FC236}">
                <a16:creationId xmlns:a16="http://schemas.microsoft.com/office/drawing/2014/main" id="{6ABE77D7-CC15-50B5-6DFF-D5AB1A56B3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126" y="3819151"/>
            <a:ext cx="180000" cy="180000"/>
          </a:xfrm>
          <a:prstGeom prst="rect">
            <a:avLst/>
          </a:prstGeom>
        </p:spPr>
      </p:pic>
      <p:sp>
        <p:nvSpPr>
          <p:cNvPr id="43" name="椭圆 42">
            <a:extLst>
              <a:ext uri="{FF2B5EF4-FFF2-40B4-BE49-F238E27FC236}">
                <a16:creationId xmlns:a16="http://schemas.microsoft.com/office/drawing/2014/main" id="{BD29335F-A843-36CC-0EC3-075286EF4C46}"/>
              </a:ext>
            </a:extLst>
          </p:cNvPr>
          <p:cNvSpPr/>
          <p:nvPr/>
        </p:nvSpPr>
        <p:spPr>
          <a:xfrm>
            <a:off x="1748657" y="366648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4" name="椭圆 43">
            <a:extLst>
              <a:ext uri="{FF2B5EF4-FFF2-40B4-BE49-F238E27FC236}">
                <a16:creationId xmlns:a16="http://schemas.microsoft.com/office/drawing/2014/main" id="{D4953D90-FC26-AB81-299B-FEDD6E347B4A}"/>
              </a:ext>
            </a:extLst>
          </p:cNvPr>
          <p:cNvSpPr/>
          <p:nvPr/>
        </p:nvSpPr>
        <p:spPr>
          <a:xfrm>
            <a:off x="1747834" y="318786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48" name="图片 47">
            <a:extLst>
              <a:ext uri="{FF2B5EF4-FFF2-40B4-BE49-F238E27FC236}">
                <a16:creationId xmlns:a16="http://schemas.microsoft.com/office/drawing/2014/main" id="{7709A701-BE51-784D-5636-D3E5FE4A19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7226" y="3174546"/>
            <a:ext cx="180000" cy="180000"/>
          </a:xfrm>
          <a:prstGeom prst="rect">
            <a:avLst/>
          </a:prstGeom>
        </p:spPr>
      </p:pic>
      <p:pic>
        <p:nvPicPr>
          <p:cNvPr id="49" name="图片 48">
            <a:extLst>
              <a:ext uri="{FF2B5EF4-FFF2-40B4-BE49-F238E27FC236}">
                <a16:creationId xmlns:a16="http://schemas.microsoft.com/office/drawing/2014/main" id="{D32E7C06-5905-E4E7-0C5C-73058169EC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2069" y="3644353"/>
            <a:ext cx="180000" cy="180000"/>
          </a:xfrm>
          <a:prstGeom prst="rect">
            <a:avLst/>
          </a:prstGeom>
        </p:spPr>
      </p:pic>
      <p:sp>
        <p:nvSpPr>
          <p:cNvPr id="51" name="椭圆 50">
            <a:extLst>
              <a:ext uri="{FF2B5EF4-FFF2-40B4-BE49-F238E27FC236}">
                <a16:creationId xmlns:a16="http://schemas.microsoft.com/office/drawing/2014/main" id="{9A1C9087-79D3-FE22-5344-C491AA359D59}"/>
              </a:ext>
            </a:extLst>
          </p:cNvPr>
          <p:cNvSpPr/>
          <p:nvPr/>
        </p:nvSpPr>
        <p:spPr>
          <a:xfrm>
            <a:off x="1353794" y="3196204"/>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52" name="图片 51">
            <a:extLst>
              <a:ext uri="{FF2B5EF4-FFF2-40B4-BE49-F238E27FC236}">
                <a16:creationId xmlns:a16="http://schemas.microsoft.com/office/drawing/2014/main" id="{313D7BEF-47C8-F8FE-F121-82924FF664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3602" y="3186777"/>
            <a:ext cx="180000" cy="180000"/>
          </a:xfrm>
          <a:prstGeom prst="rect">
            <a:avLst/>
          </a:prstGeom>
        </p:spPr>
      </p:pic>
      <p:cxnSp>
        <p:nvCxnSpPr>
          <p:cNvPr id="55" name="直接连接符 54">
            <a:extLst>
              <a:ext uri="{FF2B5EF4-FFF2-40B4-BE49-F238E27FC236}">
                <a16:creationId xmlns:a16="http://schemas.microsoft.com/office/drawing/2014/main" id="{0CA70D03-C35E-3B78-2E80-47ACEB6E7D56}"/>
              </a:ext>
            </a:extLst>
          </p:cNvPr>
          <p:cNvCxnSpPr>
            <a:cxnSpLocks/>
            <a:stCxn id="44" idx="2"/>
            <a:endCxn id="51" idx="6"/>
          </p:cNvCxnSpPr>
          <p:nvPr/>
        </p:nvCxnSpPr>
        <p:spPr>
          <a:xfrm flipH="1">
            <a:off x="1482382" y="3255731"/>
            <a:ext cx="265452" cy="8339"/>
          </a:xfrm>
          <a:prstGeom prst="line">
            <a:avLst/>
          </a:prstGeom>
        </p:spPr>
        <p:style>
          <a:lnRef idx="3">
            <a:schemeClr val="dk1"/>
          </a:lnRef>
          <a:fillRef idx="0">
            <a:schemeClr val="dk1"/>
          </a:fillRef>
          <a:effectRef idx="2">
            <a:schemeClr val="dk1"/>
          </a:effectRef>
          <a:fontRef idx="minor">
            <a:schemeClr val="tx1"/>
          </a:fontRef>
        </p:style>
      </p:cxnSp>
      <p:cxnSp>
        <p:nvCxnSpPr>
          <p:cNvPr id="58" name="直接连接符 57">
            <a:extLst>
              <a:ext uri="{FF2B5EF4-FFF2-40B4-BE49-F238E27FC236}">
                <a16:creationId xmlns:a16="http://schemas.microsoft.com/office/drawing/2014/main" id="{48769E1E-DC1F-DE0C-3639-5A6B42C045BF}"/>
              </a:ext>
            </a:extLst>
          </p:cNvPr>
          <p:cNvCxnSpPr>
            <a:cxnSpLocks/>
            <a:stCxn id="44" idx="4"/>
          </p:cNvCxnSpPr>
          <p:nvPr/>
        </p:nvCxnSpPr>
        <p:spPr>
          <a:xfrm>
            <a:off x="1812128" y="3323596"/>
            <a:ext cx="0" cy="311942"/>
          </a:xfrm>
          <a:prstGeom prst="line">
            <a:avLst/>
          </a:prstGeom>
        </p:spPr>
        <p:style>
          <a:lnRef idx="3">
            <a:schemeClr val="dk1"/>
          </a:lnRef>
          <a:fillRef idx="0">
            <a:schemeClr val="dk1"/>
          </a:fillRef>
          <a:effectRef idx="2">
            <a:schemeClr val="dk1"/>
          </a:effectRef>
          <a:fontRef idx="minor">
            <a:schemeClr val="tx1"/>
          </a:fontRef>
        </p:style>
      </p:cxnSp>
      <p:sp>
        <p:nvSpPr>
          <p:cNvPr id="63" name="矩形 62">
            <a:extLst>
              <a:ext uri="{FF2B5EF4-FFF2-40B4-BE49-F238E27FC236}">
                <a16:creationId xmlns:a16="http://schemas.microsoft.com/office/drawing/2014/main" id="{02B71916-DA7F-8C58-CC8F-DA0AA7EE01F8}"/>
              </a:ext>
            </a:extLst>
          </p:cNvPr>
          <p:cNvSpPr/>
          <p:nvPr/>
        </p:nvSpPr>
        <p:spPr>
          <a:xfrm>
            <a:off x="847418" y="3082565"/>
            <a:ext cx="1320883" cy="108408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5" name="直接连接符 64">
            <a:extLst>
              <a:ext uri="{FF2B5EF4-FFF2-40B4-BE49-F238E27FC236}">
                <a16:creationId xmlns:a16="http://schemas.microsoft.com/office/drawing/2014/main" id="{3FDA93DC-0AD6-6C40-182C-363BD84C5967}"/>
              </a:ext>
            </a:extLst>
          </p:cNvPr>
          <p:cNvCxnSpPr>
            <a:cxnSpLocks/>
          </p:cNvCxnSpPr>
          <p:nvPr/>
        </p:nvCxnSpPr>
        <p:spPr>
          <a:xfrm>
            <a:off x="856845" y="3082565"/>
            <a:ext cx="1320883" cy="1093509"/>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70" name="椭圆 69">
            <a:extLst>
              <a:ext uri="{FF2B5EF4-FFF2-40B4-BE49-F238E27FC236}">
                <a16:creationId xmlns:a16="http://schemas.microsoft.com/office/drawing/2014/main" id="{06360DA0-F159-F48E-4D6B-681B4AC2E75A}"/>
              </a:ext>
            </a:extLst>
          </p:cNvPr>
          <p:cNvSpPr/>
          <p:nvPr/>
        </p:nvSpPr>
        <p:spPr>
          <a:xfrm>
            <a:off x="4867974" y="3425659"/>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71" name="椭圆 70">
            <a:extLst>
              <a:ext uri="{FF2B5EF4-FFF2-40B4-BE49-F238E27FC236}">
                <a16:creationId xmlns:a16="http://schemas.microsoft.com/office/drawing/2014/main" id="{C5726E1A-4F93-C1F4-21C3-F1776BD38E35}"/>
              </a:ext>
            </a:extLst>
          </p:cNvPr>
          <p:cNvSpPr/>
          <p:nvPr/>
        </p:nvSpPr>
        <p:spPr>
          <a:xfrm>
            <a:off x="5263963" y="342565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72" name="椭圆 71">
            <a:extLst>
              <a:ext uri="{FF2B5EF4-FFF2-40B4-BE49-F238E27FC236}">
                <a16:creationId xmlns:a16="http://schemas.microsoft.com/office/drawing/2014/main" id="{A7B75B37-A712-2D9F-7815-180A7CF114EB}"/>
              </a:ext>
            </a:extLst>
          </p:cNvPr>
          <p:cNvSpPr/>
          <p:nvPr/>
        </p:nvSpPr>
        <p:spPr>
          <a:xfrm>
            <a:off x="5063383" y="3109514"/>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73" name="直接连接符 72">
            <a:extLst>
              <a:ext uri="{FF2B5EF4-FFF2-40B4-BE49-F238E27FC236}">
                <a16:creationId xmlns:a16="http://schemas.microsoft.com/office/drawing/2014/main" id="{4347E706-0AB7-B5EE-48BF-465D930393FB}"/>
              </a:ext>
            </a:extLst>
          </p:cNvPr>
          <p:cNvCxnSpPr>
            <a:cxnSpLocks/>
            <a:stCxn id="70" idx="0"/>
            <a:endCxn id="72" idx="3"/>
          </p:cNvCxnSpPr>
          <p:nvPr/>
        </p:nvCxnSpPr>
        <p:spPr>
          <a:xfrm flipV="1">
            <a:off x="4932268" y="3225368"/>
            <a:ext cx="149946" cy="200291"/>
          </a:xfrm>
          <a:prstGeom prst="line">
            <a:avLst/>
          </a:prstGeom>
        </p:spPr>
        <p:style>
          <a:lnRef idx="3">
            <a:schemeClr val="dk1"/>
          </a:lnRef>
          <a:fillRef idx="0">
            <a:schemeClr val="dk1"/>
          </a:fillRef>
          <a:effectRef idx="2">
            <a:schemeClr val="dk1"/>
          </a:effectRef>
          <a:fontRef idx="minor">
            <a:schemeClr val="tx1"/>
          </a:fontRef>
        </p:style>
      </p:cxnSp>
      <p:cxnSp>
        <p:nvCxnSpPr>
          <p:cNvPr id="74" name="直接连接符 73">
            <a:extLst>
              <a:ext uri="{FF2B5EF4-FFF2-40B4-BE49-F238E27FC236}">
                <a16:creationId xmlns:a16="http://schemas.microsoft.com/office/drawing/2014/main" id="{A06B8020-F055-FE4B-08AB-28B0F7AA4F7A}"/>
              </a:ext>
            </a:extLst>
          </p:cNvPr>
          <p:cNvCxnSpPr>
            <a:cxnSpLocks/>
            <a:stCxn id="71" idx="1"/>
            <a:endCxn id="72" idx="5"/>
          </p:cNvCxnSpPr>
          <p:nvPr/>
        </p:nvCxnSpPr>
        <p:spPr>
          <a:xfrm flipH="1" flipV="1">
            <a:off x="5173140" y="3225368"/>
            <a:ext cx="109654" cy="220168"/>
          </a:xfrm>
          <a:prstGeom prst="line">
            <a:avLst/>
          </a:prstGeom>
        </p:spPr>
        <p:style>
          <a:lnRef idx="3">
            <a:schemeClr val="dk1"/>
          </a:lnRef>
          <a:fillRef idx="0">
            <a:schemeClr val="dk1"/>
          </a:fillRef>
          <a:effectRef idx="2">
            <a:schemeClr val="dk1"/>
          </a:effectRef>
          <a:fontRef idx="minor">
            <a:schemeClr val="tx1"/>
          </a:fontRef>
        </p:style>
      </p:cxnSp>
      <p:cxnSp>
        <p:nvCxnSpPr>
          <p:cNvPr id="75" name="直接连接符 74">
            <a:extLst>
              <a:ext uri="{FF2B5EF4-FFF2-40B4-BE49-F238E27FC236}">
                <a16:creationId xmlns:a16="http://schemas.microsoft.com/office/drawing/2014/main" id="{3048EC56-12D4-15CC-1269-9DF9D78D8ED6}"/>
              </a:ext>
            </a:extLst>
          </p:cNvPr>
          <p:cNvCxnSpPr>
            <a:cxnSpLocks/>
            <a:stCxn id="71" idx="2"/>
            <a:endCxn id="70" idx="6"/>
          </p:cNvCxnSpPr>
          <p:nvPr/>
        </p:nvCxnSpPr>
        <p:spPr>
          <a:xfrm flipH="1">
            <a:off x="4996562" y="3493525"/>
            <a:ext cx="267401" cy="0"/>
          </a:xfrm>
          <a:prstGeom prst="line">
            <a:avLst/>
          </a:prstGeom>
        </p:spPr>
        <p:style>
          <a:lnRef idx="3">
            <a:schemeClr val="dk1"/>
          </a:lnRef>
          <a:fillRef idx="0">
            <a:schemeClr val="dk1"/>
          </a:fillRef>
          <a:effectRef idx="2">
            <a:schemeClr val="dk1"/>
          </a:effectRef>
          <a:fontRef idx="minor">
            <a:schemeClr val="tx1"/>
          </a:fontRef>
        </p:style>
      </p:cxnSp>
      <p:pic>
        <p:nvPicPr>
          <p:cNvPr id="76" name="图片 75">
            <a:extLst>
              <a:ext uri="{FF2B5EF4-FFF2-40B4-BE49-F238E27FC236}">
                <a16:creationId xmlns:a16="http://schemas.microsoft.com/office/drawing/2014/main" id="{D9C86113-435E-0E07-4AC6-B130E9DA4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9733" y="3097732"/>
            <a:ext cx="180000" cy="180000"/>
          </a:xfrm>
          <a:prstGeom prst="rect">
            <a:avLst/>
          </a:prstGeom>
        </p:spPr>
      </p:pic>
      <p:pic>
        <p:nvPicPr>
          <p:cNvPr id="77" name="图片 76">
            <a:extLst>
              <a:ext uri="{FF2B5EF4-FFF2-40B4-BE49-F238E27FC236}">
                <a16:creationId xmlns:a16="http://schemas.microsoft.com/office/drawing/2014/main" id="{66DD7622-2AC7-C01D-710A-069EF2FD0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2852" y="3554353"/>
            <a:ext cx="180000" cy="180000"/>
          </a:xfrm>
          <a:prstGeom prst="rect">
            <a:avLst/>
          </a:prstGeom>
        </p:spPr>
      </p:pic>
      <p:pic>
        <p:nvPicPr>
          <p:cNvPr id="78" name="图片 77">
            <a:extLst>
              <a:ext uri="{FF2B5EF4-FFF2-40B4-BE49-F238E27FC236}">
                <a16:creationId xmlns:a16="http://schemas.microsoft.com/office/drawing/2014/main" id="{9D9D7288-1C33-54A4-A3DF-C2086E726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8137" y="3425659"/>
            <a:ext cx="180000" cy="180000"/>
          </a:xfrm>
          <a:prstGeom prst="rect">
            <a:avLst/>
          </a:prstGeom>
        </p:spPr>
      </p:pic>
      <p:cxnSp>
        <p:nvCxnSpPr>
          <p:cNvPr id="85" name="直接连接符 84">
            <a:extLst>
              <a:ext uri="{FF2B5EF4-FFF2-40B4-BE49-F238E27FC236}">
                <a16:creationId xmlns:a16="http://schemas.microsoft.com/office/drawing/2014/main" id="{947A8526-3045-9E13-15B1-A159ED017826}"/>
              </a:ext>
            </a:extLst>
          </p:cNvPr>
          <p:cNvCxnSpPr>
            <a:cxnSpLocks/>
          </p:cNvCxnSpPr>
          <p:nvPr/>
        </p:nvCxnSpPr>
        <p:spPr>
          <a:xfrm flipH="1">
            <a:off x="5285393" y="2862239"/>
            <a:ext cx="265452" cy="8339"/>
          </a:xfrm>
          <a:prstGeom prst="line">
            <a:avLst/>
          </a:prstGeom>
        </p:spPr>
        <p:style>
          <a:lnRef idx="3">
            <a:schemeClr val="dk1"/>
          </a:lnRef>
          <a:fillRef idx="0">
            <a:schemeClr val="dk1"/>
          </a:fillRef>
          <a:effectRef idx="2">
            <a:schemeClr val="dk1"/>
          </a:effectRef>
          <a:fontRef idx="minor">
            <a:schemeClr val="tx1"/>
          </a:fontRef>
        </p:style>
      </p:cxnSp>
      <p:cxnSp>
        <p:nvCxnSpPr>
          <p:cNvPr id="86" name="直接连接符 85">
            <a:extLst>
              <a:ext uri="{FF2B5EF4-FFF2-40B4-BE49-F238E27FC236}">
                <a16:creationId xmlns:a16="http://schemas.microsoft.com/office/drawing/2014/main" id="{5478AE98-27C4-7AC2-47A9-D02D18760726}"/>
              </a:ext>
            </a:extLst>
          </p:cNvPr>
          <p:cNvCxnSpPr>
            <a:cxnSpLocks/>
          </p:cNvCxnSpPr>
          <p:nvPr/>
        </p:nvCxnSpPr>
        <p:spPr>
          <a:xfrm>
            <a:off x="5615139" y="2930104"/>
            <a:ext cx="0" cy="311942"/>
          </a:xfrm>
          <a:prstGeom prst="line">
            <a:avLst/>
          </a:prstGeom>
        </p:spPr>
        <p:style>
          <a:lnRef idx="3">
            <a:schemeClr val="dk1"/>
          </a:lnRef>
          <a:fillRef idx="0">
            <a:schemeClr val="dk1"/>
          </a:fillRef>
          <a:effectRef idx="2">
            <a:schemeClr val="dk1"/>
          </a:effectRef>
          <a:fontRef idx="minor">
            <a:schemeClr val="tx1"/>
          </a:fontRef>
        </p:style>
      </p:cxnSp>
      <p:sp>
        <p:nvSpPr>
          <p:cNvPr id="87" name="矩形 86">
            <a:extLst>
              <a:ext uri="{FF2B5EF4-FFF2-40B4-BE49-F238E27FC236}">
                <a16:creationId xmlns:a16="http://schemas.microsoft.com/office/drawing/2014/main" id="{1226215E-7818-E80B-15BF-904F205CE78C}"/>
              </a:ext>
            </a:extLst>
          </p:cNvPr>
          <p:cNvSpPr/>
          <p:nvPr/>
        </p:nvSpPr>
        <p:spPr>
          <a:xfrm>
            <a:off x="4677185" y="2689073"/>
            <a:ext cx="1114735" cy="108408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8" name="直接连接符 87">
            <a:extLst>
              <a:ext uri="{FF2B5EF4-FFF2-40B4-BE49-F238E27FC236}">
                <a16:creationId xmlns:a16="http://schemas.microsoft.com/office/drawing/2014/main" id="{D6D6A83D-F793-B9C6-736E-87026A3E18AA}"/>
              </a:ext>
            </a:extLst>
          </p:cNvPr>
          <p:cNvCxnSpPr>
            <a:cxnSpLocks/>
          </p:cNvCxnSpPr>
          <p:nvPr/>
        </p:nvCxnSpPr>
        <p:spPr>
          <a:xfrm>
            <a:off x="4714989" y="2710324"/>
            <a:ext cx="1063641" cy="909789"/>
          </a:xfrm>
          <a:prstGeom prst="line">
            <a:avLst/>
          </a:prstGeom>
          <a:ln>
            <a:prstDash val="dash"/>
          </a:ln>
        </p:spPr>
        <p:style>
          <a:lnRef idx="2">
            <a:schemeClr val="dk1"/>
          </a:lnRef>
          <a:fillRef idx="0">
            <a:schemeClr val="dk1"/>
          </a:fillRef>
          <a:effectRef idx="1">
            <a:schemeClr val="dk1"/>
          </a:effectRef>
          <a:fontRef idx="minor">
            <a:schemeClr val="tx1"/>
          </a:fontRef>
        </p:style>
      </p:cxnSp>
      <p:pic>
        <p:nvPicPr>
          <p:cNvPr id="89" name="图片 88">
            <a:extLst>
              <a:ext uri="{FF2B5EF4-FFF2-40B4-BE49-F238E27FC236}">
                <a16:creationId xmlns:a16="http://schemas.microsoft.com/office/drawing/2014/main" id="{DDDB771C-9E79-145A-BCB1-6A87441763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2852" y="2769603"/>
            <a:ext cx="180000" cy="180000"/>
          </a:xfrm>
          <a:prstGeom prst="rect">
            <a:avLst/>
          </a:prstGeom>
        </p:spPr>
      </p:pic>
      <p:sp>
        <p:nvSpPr>
          <p:cNvPr id="90" name="椭圆 89">
            <a:extLst>
              <a:ext uri="{FF2B5EF4-FFF2-40B4-BE49-F238E27FC236}">
                <a16:creationId xmlns:a16="http://schemas.microsoft.com/office/drawing/2014/main" id="{FB8CD652-F88C-24A0-F741-CBE949E51DDA}"/>
              </a:ext>
            </a:extLst>
          </p:cNvPr>
          <p:cNvSpPr/>
          <p:nvPr/>
        </p:nvSpPr>
        <p:spPr>
          <a:xfrm>
            <a:off x="5550845" y="2802712"/>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1" name="椭圆 90">
            <a:extLst>
              <a:ext uri="{FF2B5EF4-FFF2-40B4-BE49-F238E27FC236}">
                <a16:creationId xmlns:a16="http://schemas.microsoft.com/office/drawing/2014/main" id="{7CE0607E-B98C-065F-67E0-F4FE18E53EE9}"/>
              </a:ext>
            </a:extLst>
          </p:cNvPr>
          <p:cNvSpPr/>
          <p:nvPr/>
        </p:nvSpPr>
        <p:spPr>
          <a:xfrm>
            <a:off x="5154228" y="2813872"/>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2" name="椭圆 91">
            <a:extLst>
              <a:ext uri="{FF2B5EF4-FFF2-40B4-BE49-F238E27FC236}">
                <a16:creationId xmlns:a16="http://schemas.microsoft.com/office/drawing/2014/main" id="{C4DB8A3F-CCBA-8091-D849-897D21868B94}"/>
              </a:ext>
            </a:extLst>
          </p:cNvPr>
          <p:cNvSpPr/>
          <p:nvPr/>
        </p:nvSpPr>
        <p:spPr>
          <a:xfrm>
            <a:off x="5550845" y="3264069"/>
            <a:ext cx="128588" cy="135731"/>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93" name="图片 92">
            <a:extLst>
              <a:ext uri="{FF2B5EF4-FFF2-40B4-BE49-F238E27FC236}">
                <a16:creationId xmlns:a16="http://schemas.microsoft.com/office/drawing/2014/main" id="{1ABBB064-5FDD-FB7A-0269-C34FCB119B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94739" y="3143596"/>
            <a:ext cx="180000" cy="180000"/>
          </a:xfrm>
          <a:prstGeom prst="rect">
            <a:avLst/>
          </a:prstGeom>
        </p:spPr>
      </p:pic>
    </p:spTree>
    <p:extLst>
      <p:ext uri="{BB962C8B-B14F-4D97-AF65-F5344CB8AC3E}">
        <p14:creationId xmlns:p14="http://schemas.microsoft.com/office/powerpoint/2010/main" val="9601605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0545EDF-7CEF-0479-8EFD-57F742DFA04C}"/>
              </a:ext>
            </a:extLst>
          </p:cNvPr>
          <p:cNvSpPr txBox="1"/>
          <p:nvPr/>
        </p:nvSpPr>
        <p:spPr>
          <a:xfrm>
            <a:off x="5311170" y="185619"/>
            <a:ext cx="1402948" cy="369332"/>
          </a:xfrm>
          <a:prstGeom prst="rect">
            <a:avLst/>
          </a:prstGeom>
          <a:noFill/>
        </p:spPr>
        <p:txBody>
          <a:bodyPr wrap="none" rtlCol="0">
            <a:spAutoFit/>
          </a:bodyPr>
          <a:lstStyle/>
          <a:p>
            <a:r>
              <a:rPr kumimoji="1" lang="en-US" altLang="zh-CN" dirty="0">
                <a:latin typeface="Times New Roman" panose="02020603050405020304" pitchFamily="18" charset="0"/>
                <a:ea typeface="SimSong" panose="02020300000000000000" pitchFamily="18" charset="-122"/>
                <a:cs typeface="Times New Roman" panose="02020603050405020304" pitchFamily="18" charset="0"/>
              </a:rPr>
              <a:t>Pipeline</a:t>
            </a:r>
            <a:r>
              <a:rPr kumimoji="1" lang="zh-CN" altLang="en-US" dirty="0">
                <a:latin typeface="Times New Roman" panose="02020603050405020304" pitchFamily="18" charset="0"/>
                <a:ea typeface="SimSong" panose="02020300000000000000" pitchFamily="18" charset="-122"/>
                <a:cs typeface="Times New Roman" panose="02020603050405020304" pitchFamily="18" charset="0"/>
              </a:rPr>
              <a:t>梳理</a:t>
            </a:r>
          </a:p>
        </p:txBody>
      </p:sp>
      <p:sp>
        <p:nvSpPr>
          <p:cNvPr id="6" name="文本框 5">
            <a:extLst>
              <a:ext uri="{FF2B5EF4-FFF2-40B4-BE49-F238E27FC236}">
                <a16:creationId xmlns:a16="http://schemas.microsoft.com/office/drawing/2014/main" id="{5139BEFC-AA09-EC61-CE9E-A2D9A36B2E4C}"/>
              </a:ext>
            </a:extLst>
          </p:cNvPr>
          <p:cNvSpPr txBox="1"/>
          <p:nvPr/>
        </p:nvSpPr>
        <p:spPr>
          <a:xfrm>
            <a:off x="215661" y="682288"/>
            <a:ext cx="6098874" cy="369332"/>
          </a:xfrm>
          <a:prstGeom prst="rect">
            <a:avLst/>
          </a:prstGeom>
          <a:noFill/>
        </p:spPr>
        <p:txBody>
          <a:bodyPr wrap="square">
            <a:spAutoFit/>
          </a:bodyPr>
          <a:lstStyle/>
          <a:p>
            <a:r>
              <a:rPr lang="en" altLang="zh-CN" dirty="0">
                <a:latin typeface="Times New Roman" panose="02020603050405020304" pitchFamily="18" charset="0"/>
                <a:cs typeface="Times New Roman" panose="02020603050405020304" pitchFamily="18" charset="0"/>
              </a:rPr>
              <a:t>a) Generative Adversarial Knowledge Distillation</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21F18C2-E388-1790-23DA-2FDC80FE4CCE}"/>
                  </a:ext>
                </a:extLst>
              </p:cNvPr>
              <p:cNvSpPr txBox="1"/>
              <p:nvPr/>
            </p:nvSpPr>
            <p:spPr>
              <a:xfrm>
                <a:off x="155275" y="1148915"/>
                <a:ext cx="11162582" cy="1477328"/>
              </a:xfrm>
              <a:prstGeom prst="rect">
                <a:avLst/>
              </a:prstGeom>
              <a:noFill/>
            </p:spPr>
            <p:txBody>
              <a:bodyPr wrap="square" rtlCol="0">
                <a:spAutoFit/>
              </a:bodyPr>
              <a:lstStyle/>
              <a:p>
                <a:r>
                  <a:rPr kumimoji="1" lang="zh-CN" altLang="en-US" dirty="0">
                    <a:latin typeface="Times New Roman" panose="02020603050405020304" pitchFamily="18" charset="0"/>
                    <a:ea typeface="SimSong" panose="02020300000000000000" pitchFamily="18" charset="-122"/>
                    <a:cs typeface="Times New Roman" panose="02020603050405020304" pitchFamily="18" charset="0"/>
                  </a:rPr>
                  <a:t>目标：</a:t>
                </a:r>
                <a:endParaRPr kumimoji="1" lang="en-US" altLang="zh-CN" dirty="0">
                  <a:latin typeface="Times New Roman" panose="02020603050405020304" pitchFamily="18" charset="0"/>
                  <a:ea typeface="SimSong" panose="02020300000000000000" pitchFamily="18" charset="-122"/>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ea typeface="SimSong" panose="02020300000000000000" pitchFamily="18" charset="-122"/>
                    <a:cs typeface="Times New Roman" panose="02020603050405020304" pitchFamily="18" charset="0"/>
                  </a:rPr>
                  <a:t>由于可疑模型 </a:t>
                </a:r>
                <a14:m>
                  <m:oMath xmlns:m="http://schemas.openxmlformats.org/officeDocument/2006/math">
                    <m:r>
                      <a:rPr lang="zh-CN" altLang="en-US" i="1">
                        <a:latin typeface="Cambria Math" panose="02040503050406030204" pitchFamily="18" charset="0"/>
                      </a:rPr>
                      <m:t>𝑆</m:t>
                    </m:r>
                  </m:oMath>
                </a14:m>
                <a:r>
                  <a:rPr lang="zh-CN" altLang="en-US" dirty="0">
                    <a:latin typeface="Times New Roman" panose="02020603050405020304" pitchFamily="18" charset="0"/>
                    <a:ea typeface="SimSong" panose="02020300000000000000" pitchFamily="18" charset="-122"/>
                    <a:cs typeface="Times New Roman" panose="02020603050405020304" pitchFamily="18" charset="0"/>
                  </a:rPr>
                  <a:t>是黑盒，我们需要构建一个代理模型 </a:t>
                </a:r>
                <a14:m>
                  <m:oMath xmlns:m="http://schemas.openxmlformats.org/officeDocument/2006/math">
                    <m:r>
                      <a:rPr lang="zh-CN" altLang="en-US" i="1">
                        <a:latin typeface="Cambria Math" panose="02040503050406030204" pitchFamily="18" charset="0"/>
                      </a:rPr>
                      <m:t>𝑅</m:t>
                    </m:r>
                  </m:oMath>
                </a14:m>
                <a:r>
                  <a:rPr lang="zh-CN" altLang="en-US" dirty="0">
                    <a:latin typeface="Times New Roman" panose="02020603050405020304" pitchFamily="18" charset="0"/>
                    <a:ea typeface="SimSong" panose="02020300000000000000" pitchFamily="18" charset="-122"/>
                    <a:cs typeface="Times New Roman" panose="02020603050405020304" pitchFamily="18" charset="0"/>
                  </a:rPr>
                  <a:t>来逼近其决策行为，从而在后续通过 </a:t>
                </a:r>
                <a14:m>
                  <m:oMath xmlns:m="http://schemas.openxmlformats.org/officeDocument/2006/math">
                    <m:r>
                      <a:rPr lang="zh-CN" altLang="en-US" i="1">
                        <a:latin typeface="Cambria Math" panose="02040503050406030204" pitchFamily="18" charset="0"/>
                      </a:rPr>
                      <m:t>𝑅</m:t>
                    </m:r>
                  </m:oMath>
                </a14:m>
                <a:r>
                  <a:rPr lang="zh-CN" altLang="en-US" dirty="0">
                    <a:latin typeface="Times New Roman" panose="02020603050405020304" pitchFamily="18" charset="0"/>
                    <a:ea typeface="SimSong" panose="02020300000000000000" pitchFamily="18" charset="-122"/>
                    <a:cs typeface="Times New Roman" panose="02020603050405020304" pitchFamily="18" charset="0"/>
                  </a:rPr>
                  <a:t>来实现误导攻击并间接验证所有权。</a:t>
                </a:r>
                <a:endParaRPr lang="en-US" altLang="zh-CN" dirty="0">
                  <a:latin typeface="Times New Roman" panose="02020603050405020304" pitchFamily="18" charset="0"/>
                  <a:ea typeface="SimSong" panose="02020300000000000000" pitchFamily="18" charset="-122"/>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ea typeface="SimSong" panose="02020300000000000000" pitchFamily="18" charset="-122"/>
                    <a:cs typeface="Times New Roman" panose="02020603050405020304" pitchFamily="18" charset="0"/>
                  </a:rPr>
                  <a:t>但真实数据量有限，且黑盒 </a:t>
                </a:r>
                <a:r>
                  <a:rPr lang="en" altLang="zh-CN" dirty="0">
                    <a:latin typeface="Times New Roman" panose="02020603050405020304" pitchFamily="18" charset="0"/>
                    <a:ea typeface="SimSong" panose="02020300000000000000" pitchFamily="18" charset="-122"/>
                    <a:cs typeface="Times New Roman" panose="02020603050405020304" pitchFamily="18" charset="0"/>
                  </a:rPr>
                  <a:t>Query </a:t>
                </a:r>
                <a:r>
                  <a:rPr lang="zh-CN" altLang="en-US" dirty="0">
                    <a:latin typeface="Times New Roman" panose="02020603050405020304" pitchFamily="18" charset="0"/>
                    <a:ea typeface="SimSong" panose="02020300000000000000" pitchFamily="18" charset="-122"/>
                    <a:cs typeface="Times New Roman" panose="02020603050405020304" pitchFamily="18" charset="0"/>
                  </a:rPr>
                  <a:t>成本较高，因此需要一个生成器 </a:t>
                </a:r>
                <a14:m>
                  <m:oMath xmlns:m="http://schemas.openxmlformats.org/officeDocument/2006/math">
                    <m:r>
                      <a:rPr lang="zh-CN" altLang="en-US" i="1">
                        <a:latin typeface="Cambria Math" panose="02040503050406030204" pitchFamily="18" charset="0"/>
                      </a:rPr>
                      <m:t>𝐺</m:t>
                    </m:r>
                  </m:oMath>
                </a14:m>
                <a:r>
                  <a:rPr lang="zh-CN" altLang="en-US" dirty="0">
                    <a:latin typeface="Times New Roman" panose="02020603050405020304" pitchFamily="18" charset="0"/>
                    <a:ea typeface="SimSong" panose="02020300000000000000" pitchFamily="18" charset="-122"/>
                    <a:cs typeface="Times New Roman" panose="02020603050405020304" pitchFamily="18" charset="0"/>
                  </a:rPr>
                  <a:t>来合成大量模拟样本。</a:t>
                </a:r>
                <a:endParaRPr lang="en-US" altLang="zh-CN" dirty="0">
                  <a:latin typeface="Times New Roman" panose="02020603050405020304" pitchFamily="18" charset="0"/>
                  <a:ea typeface="SimSong" panose="02020300000000000000" pitchFamily="18" charset="-122"/>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ea typeface="SimSong" panose="02020300000000000000" pitchFamily="18" charset="-122"/>
                    <a:cs typeface="Times New Roman" panose="02020603050405020304" pitchFamily="18" charset="0"/>
                  </a:rPr>
                  <a:t>表现为生成器 </a:t>
                </a:r>
                <a:r>
                  <a:rPr lang="en" altLang="zh-CN" dirty="0">
                    <a:latin typeface="Times New Roman" panose="02020603050405020304" pitchFamily="18" charset="0"/>
                    <a:ea typeface="SimSong" panose="02020300000000000000" pitchFamily="18" charset="-122"/>
                    <a:cs typeface="Times New Roman" panose="02020603050405020304" pitchFamily="18" charset="0"/>
                  </a:rPr>
                  <a:t>G </a:t>
                </a:r>
                <a:r>
                  <a:rPr lang="zh-CN" altLang="en-US" dirty="0">
                    <a:latin typeface="Times New Roman" panose="02020603050405020304" pitchFamily="18" charset="0"/>
                    <a:ea typeface="SimSong" panose="02020300000000000000" pitchFamily="18" charset="-122"/>
                    <a:cs typeface="Times New Roman" panose="02020603050405020304" pitchFamily="18" charset="0"/>
                  </a:rPr>
                  <a:t>与代理模型 </a:t>
                </a:r>
                <a:r>
                  <a:rPr lang="en" altLang="zh-CN" dirty="0">
                    <a:latin typeface="Times New Roman" panose="02020603050405020304" pitchFamily="18" charset="0"/>
                    <a:ea typeface="SimSong" panose="02020300000000000000" pitchFamily="18" charset="-122"/>
                    <a:cs typeface="Times New Roman" panose="02020603050405020304" pitchFamily="18" charset="0"/>
                  </a:rPr>
                  <a:t>R </a:t>
                </a:r>
                <a:r>
                  <a:rPr lang="zh-CN" altLang="en-US" dirty="0">
                    <a:latin typeface="Times New Roman" panose="02020603050405020304" pitchFamily="18" charset="0"/>
                    <a:ea typeface="SimSong" panose="02020300000000000000" pitchFamily="18" charset="-122"/>
                    <a:cs typeface="Times New Roman" panose="02020603050405020304" pitchFamily="18" charset="0"/>
                  </a:rPr>
                  <a:t>之间的对抗式知识蒸馏过程，使 </a:t>
                </a:r>
                <a:r>
                  <a:rPr lang="en" altLang="zh-CN" dirty="0">
                    <a:latin typeface="Times New Roman" panose="02020603050405020304" pitchFamily="18" charset="0"/>
                    <a:ea typeface="SimSong" panose="02020300000000000000" pitchFamily="18" charset="-122"/>
                    <a:cs typeface="Times New Roman" panose="02020603050405020304" pitchFamily="18" charset="0"/>
                  </a:rPr>
                  <a:t>R </a:t>
                </a:r>
                <a:r>
                  <a:rPr lang="zh-CN" altLang="en-US" dirty="0">
                    <a:latin typeface="Times New Roman" panose="02020603050405020304" pitchFamily="18" charset="0"/>
                    <a:ea typeface="SimSong" panose="02020300000000000000" pitchFamily="18" charset="-122"/>
                    <a:cs typeface="Times New Roman" panose="02020603050405020304" pitchFamily="18" charset="0"/>
                  </a:rPr>
                  <a:t>高度逼近黑盒模型 </a:t>
                </a:r>
                <a:r>
                  <a:rPr lang="en" altLang="zh-CN" dirty="0">
                    <a:latin typeface="Times New Roman" panose="02020603050405020304" pitchFamily="18" charset="0"/>
                    <a:ea typeface="SimSong" panose="02020300000000000000" pitchFamily="18" charset="-122"/>
                    <a:cs typeface="Times New Roman" panose="02020603050405020304" pitchFamily="18" charset="0"/>
                  </a:rPr>
                  <a:t>S</a:t>
                </a:r>
                <a:r>
                  <a:rPr lang="zh-CN" altLang="en" dirty="0">
                    <a:latin typeface="Times New Roman" panose="02020603050405020304" pitchFamily="18" charset="0"/>
                    <a:ea typeface="SimSong" panose="02020300000000000000" pitchFamily="18" charset="-122"/>
                    <a:cs typeface="Times New Roman" panose="02020603050405020304" pitchFamily="18" charset="0"/>
                  </a:rPr>
                  <a:t>。</a:t>
                </a:r>
                <a:endParaRPr lang="zh-CN" altLang="en-US" dirty="0">
                  <a:latin typeface="Times New Roman" panose="02020603050405020304" pitchFamily="18" charset="0"/>
                  <a:ea typeface="SimSong" panose="02020300000000000000" pitchFamily="18" charset="-122"/>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B21F18C2-E388-1790-23DA-2FDC80FE4CCE}"/>
                  </a:ext>
                </a:extLst>
              </p:cNvPr>
              <p:cNvSpPr txBox="1">
                <a:spLocks noRot="1" noChangeAspect="1" noMove="1" noResize="1" noEditPoints="1" noAdjustHandles="1" noChangeArrowheads="1" noChangeShapeType="1" noTextEdit="1"/>
              </p:cNvSpPr>
              <p:nvPr/>
            </p:nvSpPr>
            <p:spPr>
              <a:xfrm>
                <a:off x="155275" y="1148915"/>
                <a:ext cx="11162582" cy="1477328"/>
              </a:xfrm>
              <a:prstGeom prst="rect">
                <a:avLst/>
              </a:prstGeom>
              <a:blipFill>
                <a:blip r:embed="rId2"/>
                <a:stretch>
                  <a:fillRect l="-455" t="-2564" r="-114" b="-5983"/>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F614D66F-D196-575B-C4D6-24D865F7A9A3}"/>
              </a:ext>
            </a:extLst>
          </p:cNvPr>
          <p:cNvPicPr>
            <a:picLocks noChangeAspect="1"/>
          </p:cNvPicPr>
          <p:nvPr/>
        </p:nvPicPr>
        <p:blipFill>
          <a:blip r:embed="rId3"/>
          <a:stretch>
            <a:fillRect/>
          </a:stretch>
        </p:blipFill>
        <p:spPr>
          <a:xfrm>
            <a:off x="215661" y="3122912"/>
            <a:ext cx="6263675" cy="3052800"/>
          </a:xfrm>
          <a:prstGeom prst="rect">
            <a:avLst/>
          </a:prstGeom>
        </p:spPr>
      </p:pic>
      <p:pic>
        <p:nvPicPr>
          <p:cNvPr id="9" name="图片 8">
            <a:extLst>
              <a:ext uri="{FF2B5EF4-FFF2-40B4-BE49-F238E27FC236}">
                <a16:creationId xmlns:a16="http://schemas.microsoft.com/office/drawing/2014/main" id="{7070EB43-6A5B-46EB-8FAE-B148360D8D6E}"/>
              </a:ext>
            </a:extLst>
          </p:cNvPr>
          <p:cNvPicPr>
            <a:picLocks noChangeAspect="1"/>
          </p:cNvPicPr>
          <p:nvPr/>
        </p:nvPicPr>
        <p:blipFill>
          <a:blip r:embed="rId4"/>
          <a:stretch>
            <a:fillRect/>
          </a:stretch>
        </p:blipFill>
        <p:spPr>
          <a:xfrm>
            <a:off x="7066471" y="3045558"/>
            <a:ext cx="4832231" cy="3190557"/>
          </a:xfrm>
          <a:prstGeom prst="rect">
            <a:avLst/>
          </a:prstGeom>
        </p:spPr>
      </p:pic>
    </p:spTree>
    <p:extLst>
      <p:ext uri="{BB962C8B-B14F-4D97-AF65-F5344CB8AC3E}">
        <p14:creationId xmlns:p14="http://schemas.microsoft.com/office/powerpoint/2010/main" val="21821419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5B1C3BD-C69B-BFA0-D72C-A6B4AE54E797}"/>
              </a:ext>
            </a:extLst>
          </p:cNvPr>
          <p:cNvSpPr txBox="1"/>
          <p:nvPr/>
        </p:nvSpPr>
        <p:spPr>
          <a:xfrm>
            <a:off x="336430" y="198407"/>
            <a:ext cx="4357860"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b) </a:t>
            </a:r>
            <a:r>
              <a:rPr lang="en" altLang="zh-CN" dirty="0">
                <a:latin typeface="Times New Roman" panose="02020603050405020304" pitchFamily="18" charset="0"/>
                <a:cs typeface="Times New Roman" panose="02020603050405020304" pitchFamily="18" charset="0"/>
              </a:rPr>
              <a:t>Task-unified Illusory Prompt Construction</a:t>
            </a:r>
            <a:endParaRPr kumimoji="1" lang="zh-CN" altLang="en-US"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C483F781-1326-F748-83DD-2F393B692DFB}"/>
              </a:ext>
            </a:extLst>
          </p:cNvPr>
          <p:cNvSpPr txBox="1"/>
          <p:nvPr/>
        </p:nvSpPr>
        <p:spPr>
          <a:xfrm>
            <a:off x="491706" y="724619"/>
            <a:ext cx="184731" cy="646331"/>
          </a:xfrm>
          <a:prstGeom prst="rect">
            <a:avLst/>
          </a:prstGeom>
          <a:noFill/>
        </p:spPr>
        <p:txBody>
          <a:bodyPr wrap="none" rtlCol="0">
            <a:spAutoFit/>
          </a:bodyPr>
          <a:lstStyle/>
          <a:p>
            <a:endParaRPr kumimoji="1" lang="en-US" altLang="zh-CN" dirty="0"/>
          </a:p>
          <a:p>
            <a:endParaRPr kumimoji="1" lang="zh-CN" altLang="en-US" dirty="0"/>
          </a:p>
        </p:txBody>
      </p:sp>
      <p:sp>
        <p:nvSpPr>
          <p:cNvPr id="6" name="Rectangle 1">
            <a:extLst>
              <a:ext uri="{FF2B5EF4-FFF2-40B4-BE49-F238E27FC236}">
                <a16:creationId xmlns:a16="http://schemas.microsoft.com/office/drawing/2014/main" id="{DF3F4001-E9AE-F891-ACE8-C70555C83127}"/>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7" name="文本框 6">
            <a:extLst>
              <a:ext uri="{FF2B5EF4-FFF2-40B4-BE49-F238E27FC236}">
                <a16:creationId xmlns:a16="http://schemas.microsoft.com/office/drawing/2014/main" id="{F25D9224-590F-3686-591E-3ED5A25671FD}"/>
              </a:ext>
            </a:extLst>
          </p:cNvPr>
          <p:cNvSpPr txBox="1"/>
          <p:nvPr/>
        </p:nvSpPr>
        <p:spPr>
          <a:xfrm>
            <a:off x="3174521" y="1578634"/>
            <a:ext cx="184731" cy="369332"/>
          </a:xfrm>
          <a:prstGeom prst="rect">
            <a:avLst/>
          </a:prstGeom>
          <a:noFill/>
        </p:spPr>
        <p:txBody>
          <a:bodyPr wrap="none" rtlCol="0">
            <a:spAutoFit/>
          </a:bodyPr>
          <a:lstStyle/>
          <a:p>
            <a:endParaRPr kumimoji="1" lang="zh-CN" altLang="en-US" dirty="0"/>
          </a:p>
        </p:txBody>
      </p:sp>
      <p:sp>
        <p:nvSpPr>
          <p:cNvPr id="9" name="文本框 8">
            <a:extLst>
              <a:ext uri="{FF2B5EF4-FFF2-40B4-BE49-F238E27FC236}">
                <a16:creationId xmlns:a16="http://schemas.microsoft.com/office/drawing/2014/main" id="{E5EF531E-A562-36C2-8824-279D968E5CAD}"/>
              </a:ext>
            </a:extLst>
          </p:cNvPr>
          <p:cNvSpPr txBox="1"/>
          <p:nvPr/>
        </p:nvSpPr>
        <p:spPr>
          <a:xfrm>
            <a:off x="336430" y="701471"/>
            <a:ext cx="7159926" cy="2031325"/>
          </a:xfrm>
          <a:prstGeom prst="rect">
            <a:avLst/>
          </a:prstGeom>
          <a:noFill/>
        </p:spPr>
        <p:txBody>
          <a:bodyPr wrap="square">
            <a:spAutoFit/>
          </a:bodyPr>
          <a:lstStyle/>
          <a:p>
            <a:pPr eaLnBrk="0" fontAlgn="base" hangingPunct="0">
              <a:spcBef>
                <a:spcPct val="0"/>
              </a:spcBef>
              <a:spcAft>
                <a:spcPct val="0"/>
              </a:spcAft>
            </a:pPr>
            <a:r>
              <a:rPr lang="zh-CN" altLang="en-US" dirty="0">
                <a:latin typeface="Times New Roman" panose="02020603050405020304" pitchFamily="18" charset="0"/>
                <a:ea typeface="SimSong" panose="02020300000000000000" pitchFamily="18" charset="-122"/>
                <a:cs typeface="Times New Roman" panose="02020603050405020304" pitchFamily="18" charset="0"/>
              </a:rPr>
              <a:t>目标：</a:t>
            </a:r>
            <a:endParaRPr kumimoji="0" lang="en-US" altLang="zh-CN" sz="1800" i="0" u="none" strike="noStrike" cap="none" normalizeH="0" baseline="0" dirty="0">
              <a:ln>
                <a:noFill/>
              </a:ln>
              <a:solidFill>
                <a:schemeClr val="tx1"/>
              </a:solidFill>
              <a:effectLst/>
              <a:latin typeface="Times New Roman" panose="02020603050405020304" pitchFamily="18" charset="0"/>
              <a:ea typeface="SimSong" panose="02020300000000000000" pitchFamily="18"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i="0" u="none" strike="noStrike" cap="none" normalizeH="0" baseline="0" dirty="0">
                <a:ln>
                  <a:noFill/>
                </a:ln>
                <a:solidFill>
                  <a:schemeClr val="tx1"/>
                </a:solidFill>
                <a:effectLst/>
                <a:latin typeface="Times New Roman" panose="02020603050405020304" pitchFamily="18" charset="0"/>
                <a:ea typeface="SimSong" panose="02020300000000000000" pitchFamily="18" charset="-122"/>
                <a:cs typeface="Times New Roman" panose="02020603050405020304" pitchFamily="18" charset="0"/>
              </a:rPr>
              <a:t>构造误导提示：诱导可疑模型输出错误，从而暴露其数据来源。</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i="0" u="none" strike="noStrike" cap="none" normalizeH="0" baseline="0" dirty="0">
                <a:ln>
                  <a:noFill/>
                </a:ln>
                <a:solidFill>
                  <a:schemeClr val="tx1"/>
                </a:solidFill>
                <a:effectLst/>
                <a:latin typeface="Times New Roman" panose="02020603050405020304" pitchFamily="18" charset="0"/>
                <a:ea typeface="SimSong" panose="02020300000000000000" pitchFamily="18" charset="-122"/>
                <a:cs typeface="Times New Roman" panose="02020603050405020304" pitchFamily="18" charset="0"/>
              </a:rPr>
              <a:t>任务统一：将节点级/边级/图级任务全部转成统一的图</a:t>
            </a:r>
            <a:r>
              <a:rPr kumimoji="0" lang="zh-CN" altLang="en-US" sz="1800" i="0" u="none" strike="noStrike" cap="none" normalizeH="0" baseline="0" dirty="0">
                <a:ln>
                  <a:noFill/>
                </a:ln>
                <a:solidFill>
                  <a:schemeClr val="tx1"/>
                </a:solidFill>
                <a:effectLst/>
                <a:latin typeface="Times New Roman" panose="02020603050405020304" pitchFamily="18" charset="0"/>
                <a:ea typeface="SimSong" panose="02020300000000000000" pitchFamily="18" charset="-122"/>
                <a:cs typeface="Times New Roman" panose="02020603050405020304" pitchFamily="18" charset="0"/>
              </a:rPr>
              <a:t>级</a:t>
            </a:r>
            <a:r>
              <a:rPr kumimoji="0" lang="zh-CN" altLang="zh-CN" sz="1800" i="0" u="none" strike="noStrike" cap="none" normalizeH="0" baseline="0" dirty="0">
                <a:ln>
                  <a:noFill/>
                </a:ln>
                <a:solidFill>
                  <a:schemeClr val="tx1"/>
                </a:solidFill>
                <a:effectLst/>
                <a:latin typeface="Times New Roman" panose="02020603050405020304" pitchFamily="18" charset="0"/>
                <a:ea typeface="SimSong" panose="02020300000000000000" pitchFamily="18" charset="-122"/>
                <a:cs typeface="Times New Roman" panose="02020603050405020304" pitchFamily="18" charset="0"/>
              </a:rPr>
              <a:t>任务。</a:t>
            </a:r>
            <a:endParaRPr kumimoji="0" lang="zh-CN" altLang="en-US" sz="1800" i="0" u="none" strike="noStrike" cap="none" normalizeH="0" baseline="0" dirty="0">
              <a:ln>
                <a:noFill/>
              </a:ln>
              <a:solidFill>
                <a:schemeClr val="tx1"/>
              </a:solidFill>
              <a:effectLst/>
              <a:latin typeface="Times New Roman" panose="02020603050405020304" pitchFamily="18" charset="0"/>
              <a:ea typeface="SimSong" panose="02020300000000000000" pitchFamily="18"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i="0" u="none" strike="noStrike" cap="none" normalizeH="0" baseline="0" dirty="0">
                <a:ln>
                  <a:noFill/>
                </a:ln>
                <a:solidFill>
                  <a:schemeClr val="tx1"/>
                </a:solidFill>
                <a:effectLst/>
                <a:latin typeface="Times New Roman" panose="02020603050405020304" pitchFamily="18" charset="0"/>
                <a:ea typeface="SimSong" panose="02020300000000000000" pitchFamily="18" charset="-122"/>
                <a:cs typeface="Times New Roman" panose="02020603050405020304" pitchFamily="18" charset="0"/>
              </a:rPr>
              <a:t>构造可输入 GNN 的误导图数据。</a:t>
            </a:r>
            <a:endParaRPr lang="en-US" altLang="zh-CN" dirty="0">
              <a:latin typeface="Times New Roman" panose="02020603050405020304" pitchFamily="18" charset="0"/>
              <a:ea typeface="SimSong" panose="02020300000000000000" pitchFamily="18" charset="-122"/>
              <a:cs typeface="Times New Roman" panose="02020603050405020304" pitchFamily="18" charset="0"/>
            </a:endParaRPr>
          </a:p>
          <a:p>
            <a:pPr lvl="0" eaLnBrk="0" fontAlgn="base" hangingPunct="0">
              <a:spcBef>
                <a:spcPct val="0"/>
              </a:spcBef>
              <a:spcAft>
                <a:spcPct val="0"/>
              </a:spcAft>
              <a:buFontTx/>
              <a:buChar char="•"/>
            </a:pPr>
            <a:r>
              <a:rPr lang="zh-CN" altLang="en-US" dirty="0">
                <a:latin typeface="Times New Roman" panose="02020603050405020304" pitchFamily="18" charset="0"/>
                <a:ea typeface="SimSong" panose="02020300000000000000" pitchFamily="18" charset="-122"/>
                <a:cs typeface="Times New Roman" panose="02020603050405020304" pitchFamily="18" charset="0"/>
              </a:rPr>
              <a:t>利用 </a:t>
            </a:r>
            <a:r>
              <a:rPr lang="en" altLang="zh-CN" dirty="0">
                <a:latin typeface="Times New Roman" panose="02020603050405020304" pitchFamily="18" charset="0"/>
                <a:ea typeface="SimSong" panose="02020300000000000000" pitchFamily="18" charset="-122"/>
                <a:cs typeface="Times New Roman" panose="02020603050405020304" pitchFamily="18" charset="0"/>
              </a:rPr>
              <a:t>LLM </a:t>
            </a:r>
            <a:r>
              <a:rPr lang="zh-CN" altLang="en-US" dirty="0">
                <a:latin typeface="Times New Roman" panose="02020603050405020304" pitchFamily="18" charset="0"/>
                <a:ea typeface="SimSong" panose="02020300000000000000" pitchFamily="18" charset="-122"/>
                <a:cs typeface="Times New Roman" panose="02020603050405020304" pitchFamily="18" charset="0"/>
              </a:rPr>
              <a:t>生成针对文本属性的误导提示（</a:t>
            </a:r>
            <a:r>
              <a:rPr lang="en" altLang="zh-CN" dirty="0">
                <a:latin typeface="Times New Roman" panose="02020603050405020304" pitchFamily="18" charset="0"/>
                <a:ea typeface="SimSong" panose="02020300000000000000" pitchFamily="18" charset="-122"/>
                <a:cs typeface="Times New Roman" panose="02020603050405020304" pitchFamily="18" charset="0"/>
              </a:rPr>
              <a:t>illusory prompts</a:t>
            </a:r>
            <a:r>
              <a:rPr lang="zh-CN" altLang="en" dirty="0">
                <a:latin typeface="Times New Roman" panose="02020603050405020304" pitchFamily="18" charset="0"/>
                <a:ea typeface="SimSong" panose="02020300000000000000" pitchFamily="18" charset="-122"/>
                <a:cs typeface="Times New Roman" panose="02020603050405020304" pitchFamily="18" charset="0"/>
              </a:rPr>
              <a:t>），</a:t>
            </a:r>
            <a:r>
              <a:rPr lang="zh-CN" altLang="en-US" dirty="0">
                <a:latin typeface="Times New Roman" panose="02020603050405020304" pitchFamily="18" charset="0"/>
                <a:ea typeface="SimSong" panose="02020300000000000000" pitchFamily="18" charset="-122"/>
                <a:cs typeface="Times New Roman" panose="02020603050405020304" pitchFamily="18" charset="0"/>
              </a:rPr>
              <a:t>并将不同粒度的 </a:t>
            </a:r>
            <a:r>
              <a:rPr lang="en" altLang="zh-CN" dirty="0">
                <a:latin typeface="Times New Roman" panose="02020603050405020304" pitchFamily="18" charset="0"/>
                <a:ea typeface="SimSong" panose="02020300000000000000" pitchFamily="18" charset="-122"/>
                <a:cs typeface="Times New Roman" panose="02020603050405020304" pitchFamily="18" charset="0"/>
              </a:rPr>
              <a:t>GNN </a:t>
            </a:r>
            <a:r>
              <a:rPr lang="zh-CN" altLang="en-US" dirty="0">
                <a:latin typeface="Times New Roman" panose="02020603050405020304" pitchFamily="18" charset="0"/>
                <a:ea typeface="SimSong" panose="02020300000000000000" pitchFamily="18" charset="-122"/>
                <a:cs typeface="Times New Roman" panose="02020603050405020304" pitchFamily="18" charset="0"/>
              </a:rPr>
              <a:t>任务统一转化为图级任务，从而实现任务无关的所有权验证。</a:t>
            </a:r>
            <a:endParaRPr kumimoji="0" lang="zh-CN" altLang="zh-CN" sz="1800" i="0" u="none" strike="noStrike" cap="none" normalizeH="0" baseline="0" dirty="0">
              <a:ln>
                <a:noFill/>
              </a:ln>
              <a:solidFill>
                <a:schemeClr val="tx1"/>
              </a:solidFill>
              <a:effectLst/>
              <a:latin typeface="Times New Roman" panose="02020603050405020304" pitchFamily="18" charset="0"/>
              <a:ea typeface="SimSong" panose="02020300000000000000" pitchFamily="18" charset="-122"/>
              <a:cs typeface="Times New Roman" panose="02020603050405020304" pitchFamily="18" charset="0"/>
            </a:endParaRPr>
          </a:p>
        </p:txBody>
      </p:sp>
      <p:pic>
        <p:nvPicPr>
          <p:cNvPr id="10" name="图片 9">
            <a:extLst>
              <a:ext uri="{FF2B5EF4-FFF2-40B4-BE49-F238E27FC236}">
                <a16:creationId xmlns:a16="http://schemas.microsoft.com/office/drawing/2014/main" id="{37DB8D7F-7A24-A493-0980-2F86ACB6A697}"/>
              </a:ext>
            </a:extLst>
          </p:cNvPr>
          <p:cNvPicPr>
            <a:picLocks noChangeAspect="1"/>
          </p:cNvPicPr>
          <p:nvPr/>
        </p:nvPicPr>
        <p:blipFill>
          <a:blip r:embed="rId2"/>
          <a:stretch>
            <a:fillRect/>
          </a:stretch>
        </p:blipFill>
        <p:spPr>
          <a:xfrm>
            <a:off x="336430" y="2821359"/>
            <a:ext cx="4416577" cy="2473865"/>
          </a:xfrm>
          <a:prstGeom prst="rect">
            <a:avLst/>
          </a:prstGeom>
        </p:spPr>
      </p:pic>
      <p:pic>
        <p:nvPicPr>
          <p:cNvPr id="11" name="图片 10">
            <a:extLst>
              <a:ext uri="{FF2B5EF4-FFF2-40B4-BE49-F238E27FC236}">
                <a16:creationId xmlns:a16="http://schemas.microsoft.com/office/drawing/2014/main" id="{B9D8C3CC-9132-2DF2-7F8D-572DB0AB266A}"/>
              </a:ext>
            </a:extLst>
          </p:cNvPr>
          <p:cNvPicPr>
            <a:picLocks noChangeAspect="1"/>
          </p:cNvPicPr>
          <p:nvPr/>
        </p:nvPicPr>
        <p:blipFill>
          <a:blip r:embed="rId3"/>
          <a:stretch>
            <a:fillRect/>
          </a:stretch>
        </p:blipFill>
        <p:spPr>
          <a:xfrm>
            <a:off x="491706" y="5481728"/>
            <a:ext cx="3696570" cy="1177865"/>
          </a:xfrm>
          <a:prstGeom prst="rect">
            <a:avLst/>
          </a:prstGeom>
        </p:spPr>
      </p:pic>
      <p:pic>
        <p:nvPicPr>
          <p:cNvPr id="12" name="图片 11">
            <a:extLst>
              <a:ext uri="{FF2B5EF4-FFF2-40B4-BE49-F238E27FC236}">
                <a16:creationId xmlns:a16="http://schemas.microsoft.com/office/drawing/2014/main" id="{23EFD151-320C-026F-BD86-8B7FC240E180}"/>
              </a:ext>
            </a:extLst>
          </p:cNvPr>
          <p:cNvPicPr>
            <a:picLocks noChangeAspect="1"/>
          </p:cNvPicPr>
          <p:nvPr/>
        </p:nvPicPr>
        <p:blipFill>
          <a:blip r:embed="rId4"/>
          <a:stretch>
            <a:fillRect/>
          </a:stretch>
        </p:blipFill>
        <p:spPr>
          <a:xfrm>
            <a:off x="4694290" y="2821359"/>
            <a:ext cx="3352800" cy="1441450"/>
          </a:xfrm>
          <a:prstGeom prst="rect">
            <a:avLst/>
          </a:prstGeom>
        </p:spPr>
      </p:pic>
      <p:pic>
        <p:nvPicPr>
          <p:cNvPr id="13" name="图片 12">
            <a:extLst>
              <a:ext uri="{FF2B5EF4-FFF2-40B4-BE49-F238E27FC236}">
                <a16:creationId xmlns:a16="http://schemas.microsoft.com/office/drawing/2014/main" id="{2729F74B-E626-5822-74F7-FD1B8FBEED9E}"/>
              </a:ext>
            </a:extLst>
          </p:cNvPr>
          <p:cNvPicPr>
            <a:picLocks noChangeAspect="1"/>
          </p:cNvPicPr>
          <p:nvPr/>
        </p:nvPicPr>
        <p:blipFill>
          <a:blip r:embed="rId5"/>
          <a:stretch>
            <a:fillRect/>
          </a:stretch>
        </p:blipFill>
        <p:spPr>
          <a:xfrm>
            <a:off x="4753007" y="4351372"/>
            <a:ext cx="2907029" cy="1669866"/>
          </a:xfrm>
          <a:prstGeom prst="rect">
            <a:avLst/>
          </a:prstGeom>
        </p:spPr>
      </p:pic>
      <p:pic>
        <p:nvPicPr>
          <p:cNvPr id="14" name="图片 13">
            <a:extLst>
              <a:ext uri="{FF2B5EF4-FFF2-40B4-BE49-F238E27FC236}">
                <a16:creationId xmlns:a16="http://schemas.microsoft.com/office/drawing/2014/main" id="{4BCB946B-3800-7EC7-9017-631AA4A55EA6}"/>
              </a:ext>
            </a:extLst>
          </p:cNvPr>
          <p:cNvPicPr>
            <a:picLocks noChangeAspect="1"/>
          </p:cNvPicPr>
          <p:nvPr/>
        </p:nvPicPr>
        <p:blipFill>
          <a:blip r:embed="rId6"/>
          <a:stretch>
            <a:fillRect/>
          </a:stretch>
        </p:blipFill>
        <p:spPr>
          <a:xfrm>
            <a:off x="4773665" y="6156529"/>
            <a:ext cx="3194050" cy="450850"/>
          </a:xfrm>
          <a:prstGeom prst="rect">
            <a:avLst/>
          </a:prstGeom>
        </p:spPr>
      </p:pic>
      <p:pic>
        <p:nvPicPr>
          <p:cNvPr id="15" name="图片 14">
            <a:extLst>
              <a:ext uri="{FF2B5EF4-FFF2-40B4-BE49-F238E27FC236}">
                <a16:creationId xmlns:a16="http://schemas.microsoft.com/office/drawing/2014/main" id="{3463228C-A6A0-8941-BB3B-EDBEF1611F06}"/>
              </a:ext>
            </a:extLst>
          </p:cNvPr>
          <p:cNvPicPr>
            <a:picLocks noChangeAspect="1"/>
          </p:cNvPicPr>
          <p:nvPr/>
        </p:nvPicPr>
        <p:blipFill>
          <a:blip r:embed="rId7"/>
          <a:stretch>
            <a:fillRect/>
          </a:stretch>
        </p:blipFill>
        <p:spPr>
          <a:xfrm>
            <a:off x="8241803" y="2821359"/>
            <a:ext cx="3443093" cy="971789"/>
          </a:xfrm>
          <a:prstGeom prst="rect">
            <a:avLst/>
          </a:prstGeom>
        </p:spPr>
      </p:pic>
    </p:spTree>
    <p:extLst>
      <p:ext uri="{BB962C8B-B14F-4D97-AF65-F5344CB8AC3E}">
        <p14:creationId xmlns:p14="http://schemas.microsoft.com/office/powerpoint/2010/main" val="37563915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8B06685-E5EA-8CB2-957F-9D2FA498BA7C}"/>
              </a:ext>
            </a:extLst>
          </p:cNvPr>
          <p:cNvSpPr txBox="1"/>
          <p:nvPr/>
        </p:nvSpPr>
        <p:spPr>
          <a:xfrm>
            <a:off x="207033" y="207034"/>
            <a:ext cx="5147563"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c)</a:t>
            </a:r>
            <a:r>
              <a:rPr lang="en" altLang="zh-CN" dirty="0">
                <a:latin typeface="Times New Roman" panose="02020603050405020304" pitchFamily="18" charset="0"/>
                <a:cs typeface="Times New Roman" panose="02020603050405020304" pitchFamily="18" charset="0"/>
              </a:rPr>
              <a:t> Distribution-aware adaptive ownership verification</a:t>
            </a:r>
            <a:endParaRPr kumimoji="1" lang="zh-CN" altLang="en-US"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2CC18EEB-C37C-776B-82E1-710BFA9E9853}"/>
              </a:ext>
            </a:extLst>
          </p:cNvPr>
          <p:cNvSpPr txBox="1"/>
          <p:nvPr/>
        </p:nvSpPr>
        <p:spPr>
          <a:xfrm>
            <a:off x="327805" y="741871"/>
            <a:ext cx="10802957" cy="646331"/>
          </a:xfrm>
          <a:prstGeom prst="rect">
            <a:avLst/>
          </a:prstGeom>
          <a:noFill/>
        </p:spPr>
        <p:txBody>
          <a:bodyPr wrap="none" rtlCol="0">
            <a:spAutoFit/>
          </a:bodyPr>
          <a:lstStyle/>
          <a:p>
            <a:r>
              <a:rPr lang="zh-CN" altLang="en-US" dirty="0">
                <a:latin typeface="SimSong" panose="02020300000000000000" pitchFamily="18" charset="-122"/>
                <a:ea typeface="SimSong" panose="02020300000000000000" pitchFamily="18" charset="-122"/>
              </a:rPr>
              <a:t>目标：</a:t>
            </a:r>
            <a:endParaRPr lang="en-US" altLang="zh-CN" dirty="0">
              <a:latin typeface="SimSong" panose="02020300000000000000" pitchFamily="18" charset="-122"/>
              <a:ea typeface="SimSong" panose="02020300000000000000" pitchFamily="18" charset="-122"/>
            </a:endParaRPr>
          </a:p>
          <a:p>
            <a:r>
              <a:rPr lang="zh-CN" altLang="en-US" dirty="0">
                <a:latin typeface="SimSong" panose="02020300000000000000" pitchFamily="18" charset="-122"/>
                <a:ea typeface="SimSong" panose="02020300000000000000" pitchFamily="18" charset="-122"/>
              </a:rPr>
              <a:t>面对可疑模型可能来自多数据源（同源或多源混合）的情况，实现稳定且任务无关的数据集所有权验证。</a:t>
            </a:r>
            <a:endParaRPr kumimoji="1" lang="zh-CN" altLang="en-US" dirty="0">
              <a:latin typeface="SimSong" panose="02020300000000000000" pitchFamily="18" charset="-122"/>
              <a:ea typeface="SimSong" panose="02020300000000000000" pitchFamily="18" charset="-122"/>
            </a:endParaRPr>
          </a:p>
        </p:txBody>
      </p:sp>
      <p:pic>
        <p:nvPicPr>
          <p:cNvPr id="6" name="图片 5">
            <a:extLst>
              <a:ext uri="{FF2B5EF4-FFF2-40B4-BE49-F238E27FC236}">
                <a16:creationId xmlns:a16="http://schemas.microsoft.com/office/drawing/2014/main" id="{91265F17-0653-CF9F-F0AF-D93754F220C8}"/>
              </a:ext>
            </a:extLst>
          </p:cNvPr>
          <p:cNvPicPr>
            <a:picLocks noChangeAspect="1"/>
          </p:cNvPicPr>
          <p:nvPr/>
        </p:nvPicPr>
        <p:blipFill>
          <a:blip r:embed="rId2"/>
          <a:stretch>
            <a:fillRect/>
          </a:stretch>
        </p:blipFill>
        <p:spPr>
          <a:xfrm>
            <a:off x="585279" y="1751282"/>
            <a:ext cx="4251654" cy="2725827"/>
          </a:xfrm>
          <a:prstGeom prst="rect">
            <a:avLst/>
          </a:prstGeom>
        </p:spPr>
      </p:pic>
      <p:pic>
        <p:nvPicPr>
          <p:cNvPr id="7" name="图片 6">
            <a:extLst>
              <a:ext uri="{FF2B5EF4-FFF2-40B4-BE49-F238E27FC236}">
                <a16:creationId xmlns:a16="http://schemas.microsoft.com/office/drawing/2014/main" id="{0BA65E97-4D00-D0C5-3410-5ECCA9D30EE5}"/>
              </a:ext>
            </a:extLst>
          </p:cNvPr>
          <p:cNvPicPr>
            <a:picLocks noChangeAspect="1"/>
          </p:cNvPicPr>
          <p:nvPr/>
        </p:nvPicPr>
        <p:blipFill>
          <a:blip r:embed="rId3"/>
          <a:stretch>
            <a:fillRect/>
          </a:stretch>
        </p:blipFill>
        <p:spPr>
          <a:xfrm>
            <a:off x="5763788" y="1751282"/>
            <a:ext cx="4363623" cy="3598936"/>
          </a:xfrm>
          <a:prstGeom prst="rect">
            <a:avLst/>
          </a:prstGeom>
        </p:spPr>
      </p:pic>
    </p:spTree>
    <p:extLst>
      <p:ext uri="{BB962C8B-B14F-4D97-AF65-F5344CB8AC3E}">
        <p14:creationId xmlns:p14="http://schemas.microsoft.com/office/powerpoint/2010/main" val="383619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66AAA7B-502F-80F2-7C6D-6677DB84084C}"/>
              </a:ext>
            </a:extLst>
          </p:cNvPr>
          <p:cNvSpPr txBox="1"/>
          <p:nvPr/>
        </p:nvSpPr>
        <p:spPr>
          <a:xfrm>
            <a:off x="596244" y="459258"/>
            <a:ext cx="10772482" cy="618630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Prompt-Induced Adaptive Fingerprinting for Unified Text-Attribute Graph Ownership Verification</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Prompt-Guided Responsive Fingerprinting  for Unified Text-Attribute Graph Ownership Verification</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Prompt-Driven Dynamic Fingerprinting  for Unified Text-Attribute Graph Ownership Verification</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Prompt-Adapted Robust Fingerprinting  for Unified Text-Attribute Graph Ownership Verification</a:t>
            </a:r>
          </a:p>
          <a:p>
            <a:endParaRPr lang="en-US" altLang="zh-CN" dirty="0">
              <a:latin typeface="Times New Roman" panose="02020603050405020304" pitchFamily="18" charset="0"/>
              <a:cs typeface="Times New Roman" panose="02020603050405020304" pitchFamily="18" charset="0"/>
            </a:endParaRPr>
          </a:p>
          <a:p>
            <a:r>
              <a:rPr lang="en-US" altLang="zh-CN" strike="sngStrike" dirty="0">
                <a:latin typeface="Times New Roman" panose="02020603050405020304" pitchFamily="18" charset="0"/>
                <a:cs typeface="Times New Roman" panose="02020603050405020304" pitchFamily="18" charset="0"/>
              </a:rPr>
              <a:t>Prompt-Mediated Unified Text-Attribute Graph Ownership Verification</a:t>
            </a:r>
          </a:p>
          <a:p>
            <a:endParaRPr lang="en-US" altLang="zh-CN" strike="sngStrike"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Prompt-Induced Structural-Resilient Fingerprinting for Unified Text-Attribute Graph Ownership Verification</a:t>
            </a:r>
          </a:p>
          <a:p>
            <a:endParaRPr lang="en-US" altLang="zh-CN" strike="sngStrike" dirty="0">
              <a:latin typeface="Times New Roman" panose="02020603050405020304" pitchFamily="18" charset="0"/>
              <a:cs typeface="Times New Roman" panose="02020603050405020304" pitchFamily="18" charset="0"/>
            </a:endParaRPr>
          </a:p>
          <a:p>
            <a:endParaRPr lang="en-US" altLang="zh-CN" strike="sngStrike"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结构有韧性的 从结构稳定的地方提取指纹  </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同时考虑语义信息和结构信息 语义指的是文本属性图节点中的文本信息，文本信息固定 提取到一个结构有韧性的指纹</a:t>
            </a:r>
            <a:endParaRPr lang="en-US" altLang="zh-CN" dirty="0">
              <a:latin typeface="Times New Roman" panose="02020603050405020304" pitchFamily="18" charset="0"/>
              <a:cs typeface="Times New Roman" panose="02020603050405020304" pitchFamily="18" charset="0"/>
            </a:endParaRPr>
          </a:p>
          <a:p>
            <a:endParaRPr lang="en-US" altLang="zh-CN" strike="sngStrike" dirty="0">
              <a:latin typeface="Times New Roman" panose="02020603050405020304" pitchFamily="18" charset="0"/>
              <a:cs typeface="Times New Roman" panose="02020603050405020304" pitchFamily="18" charset="0"/>
            </a:endParaRPr>
          </a:p>
          <a:p>
            <a:r>
              <a:rPr lang="en-US" altLang="zh-CN" dirty="0">
                <a:solidFill>
                  <a:srgbClr val="FF0000"/>
                </a:solidFill>
                <a:latin typeface="Times New Roman" panose="02020603050405020304" pitchFamily="18" charset="0"/>
                <a:cs typeface="Times New Roman" panose="02020603050405020304" pitchFamily="18" charset="0"/>
              </a:rPr>
              <a:t>Semantic-Prompted Structural-Resilient Fingerprinting for Unified Text-Attribute Graph Ownership Verification</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GPT </a:t>
            </a:r>
            <a:r>
              <a:rPr lang="zh-CN" altLang="en-US" dirty="0">
                <a:latin typeface="Times New Roman" panose="02020603050405020304" pitchFamily="18" charset="0"/>
                <a:cs typeface="Times New Roman" panose="02020603050405020304" pitchFamily="18" charset="0"/>
              </a:rPr>
              <a:t>引言列提纲 写几段  每段内容大概写什么 </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80341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EF6BC15A-98C2-ABCA-6F5C-60A2930234EC}"/>
              </a:ext>
            </a:extLst>
          </p:cNvPr>
          <p:cNvSpPr txBox="1"/>
          <p:nvPr/>
        </p:nvSpPr>
        <p:spPr>
          <a:xfrm>
            <a:off x="1156446" y="1483729"/>
            <a:ext cx="10246659" cy="2585323"/>
          </a:xfrm>
          <a:prstGeom prst="rect">
            <a:avLst/>
          </a:prstGeom>
          <a:noFill/>
        </p:spPr>
        <p:txBody>
          <a:bodyPr wrap="square">
            <a:spAutoFit/>
          </a:bodyPr>
          <a:lstStyle/>
          <a:p>
            <a:r>
              <a:rPr lang="zh-CN" altLang="en-US" dirty="0"/>
              <a:t>In the context of graph neural networks for node classification, you are given textual attributes and structural information of nodes in a graph. </a:t>
            </a:r>
          </a:p>
          <a:p>
            <a:r>
              <a:rPr lang="zh-CN" altLang="en-US" dirty="0"/>
              <a:t>Your task is to analyze both the semantic content and the surrounding graph structure to identify structurally stable regions that strongly influence node representations.</a:t>
            </a:r>
          </a:p>
          <a:p>
            <a:r>
              <a:rPr lang="zh-CN" altLang="en-US" dirty="0"/>
              <a:t>Based on this analysis, generate controlled textual modifications that preserve overall semantic plausibility while inducing a shift in the downstream GNN’s classification decision for the target node.</a:t>
            </a:r>
          </a:p>
          <a:p>
            <a:r>
              <a:rPr lang="zh-CN" altLang="en-US" dirty="0"/>
              <a:t>Your response should be formatted in JSON with two keys: </a:t>
            </a:r>
          </a:p>
          <a:p>
            <a:r>
              <a:rPr lang="zh-CN" altLang="en-US" dirty="0"/>
              <a:t>"Analysis" for your detailed reasoning, and </a:t>
            </a:r>
          </a:p>
          <a:p>
            <a:r>
              <a:rPr lang="zh-CN" altLang="en-US" dirty="0"/>
              <a:t>"Perturbation" for the generated text modification.</a:t>
            </a:r>
          </a:p>
        </p:txBody>
      </p:sp>
      <p:sp>
        <p:nvSpPr>
          <p:cNvPr id="8" name="文本框 7">
            <a:extLst>
              <a:ext uri="{FF2B5EF4-FFF2-40B4-BE49-F238E27FC236}">
                <a16:creationId xmlns:a16="http://schemas.microsoft.com/office/drawing/2014/main" id="{A0888894-C8C6-B6AB-764C-C9898D015891}"/>
              </a:ext>
            </a:extLst>
          </p:cNvPr>
          <p:cNvSpPr txBox="1"/>
          <p:nvPr/>
        </p:nvSpPr>
        <p:spPr>
          <a:xfrm>
            <a:off x="933986" y="4301729"/>
            <a:ext cx="7627307" cy="738664"/>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User prompt</a:t>
            </a:r>
            <a:r>
              <a:rPr lang="en-US" altLang="zh-CN" sz="1400" i="1" dirty="0">
                <a:latin typeface="Times New Roman" panose="02020603050405020304" pitchFamily="18" charset="0"/>
                <a:cs typeface="Times New Roman" panose="02020603050405020304" pitchFamily="18" charset="0"/>
              </a:rPr>
              <a:t>:</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In the context of graph neural networks for node classification, identify and analyze semantic information within structurally stable regions of graphs, generate perturbations to make GNN classification drift. You should provide detailed perturbations and target labels formatted in JSON. </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A0D7D4F5-C3C5-B990-7D33-74C548BA6104}"/>
                  </a:ext>
                </a:extLst>
              </p:cNvPr>
              <p:cNvSpPr txBox="1"/>
              <p:nvPr/>
            </p:nvSpPr>
            <p:spPr>
              <a:xfrm>
                <a:off x="1156446" y="5374271"/>
                <a:ext cx="5626092" cy="32508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User content</a:t>
                </a:r>
                <a:r>
                  <a:rPr kumimoji="0" lang="en-US" altLang="zh-CN"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Node </a:t>
                </a:r>
                <a14:m>
                  <m:oMath xmlns:m="http://schemas.openxmlformats.org/officeDocument/2006/math">
                    <m:sSub>
                      <m:sSubPr>
                        <m:ctrlP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𝑣</m:t>
                        </m:r>
                      </m:e>
                      <m:sub>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𝑖</m:t>
                        </m:r>
                      </m:sub>
                    </m:sSub>
                  </m:oMath>
                </a14:m>
                <a:r>
                  <a:rPr kumimoji="0" lang="en-US" altLang="zh-CN"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{title, abstract}. Node </a:t>
                </a:r>
                <a14:m>
                  <m:oMath xmlns:m="http://schemas.openxmlformats.org/officeDocument/2006/math">
                    <m:sSub>
                      <m:sSub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𝑣</m:t>
                        </m:r>
                      </m:e>
                      <m:sub>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𝑗</m:t>
                        </m:r>
                      </m:sub>
                    </m:sSub>
                  </m:oMath>
                </a14:m>
                <a:r>
                  <a:rPr kumimoji="0" lang="en-US" altLang="zh-CN"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{title, abstract}.</a:t>
                </a:r>
                <a:r>
                  <a:rPr kumimoji="0" lang="en-US" altLang="zh-CN" sz="1400" b="0" i="1" u="none" strike="noStrike" kern="1200" cap="none" spc="0" normalizeH="0" baseline="0" noProof="0" dirty="0">
                    <a:ln>
                      <a:noFill/>
                    </a:ln>
                    <a:solidFill>
                      <a:prstClr val="black"/>
                    </a:solidFill>
                    <a:effectLst/>
                    <a:uLnTx/>
                    <a:uFillTx/>
                    <a:latin typeface="等线" panose="02110004020202020204"/>
                    <a:ea typeface="等线" panose="02010600030101010101" pitchFamily="2" charset="-122"/>
                    <a:cs typeface="Times New Roman" panose="02020603050405020304" pitchFamily="18" charset="0"/>
                  </a:rPr>
                  <a:t> </a:t>
                </a:r>
                <a14:m>
                  <m:oMath xmlns:m="http://schemas.openxmlformats.org/officeDocument/2006/math">
                    <m:sSub>
                      <m:sSub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𝑣</m:t>
                        </m:r>
                      </m:e>
                      <m:sub>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𝑖</m:t>
                        </m:r>
                      </m:sub>
                    </m:sSub>
                  </m:oMath>
                </a14:m>
                <a:r>
                  <a:rPr kumimoji="0" lang="en-US" altLang="zh-CN"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14:m>
                  <m:oMath xmlns:m="http://schemas.openxmlformats.org/officeDocument/2006/math">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sSub>
                      <m:sSub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𝑣</m:t>
                        </m:r>
                      </m:e>
                      <m:sub>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𝑗</m:t>
                        </m:r>
                      </m:sub>
                    </m:sSub>
                  </m:oMath>
                </a14:m>
                <a:r>
                  <a:rPr kumimoji="0" lang="en-US" altLang="zh-CN"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endParaRPr kumimoji="0" lang="zh-CN" altLang="en-US"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A0D7D4F5-C3C5-B990-7D33-74C548BA6104}"/>
                  </a:ext>
                </a:extLst>
              </p:cNvPr>
              <p:cNvSpPr txBox="1">
                <a:spLocks noRot="1" noChangeAspect="1" noMove="1" noResize="1" noEditPoints="1" noAdjustHandles="1" noChangeArrowheads="1" noChangeShapeType="1" noTextEdit="1"/>
              </p:cNvSpPr>
              <p:nvPr/>
            </p:nvSpPr>
            <p:spPr>
              <a:xfrm>
                <a:off x="1156446" y="5374271"/>
                <a:ext cx="5626092" cy="325089"/>
              </a:xfrm>
              <a:prstGeom prst="rect">
                <a:avLst/>
              </a:prstGeom>
              <a:blipFill>
                <a:blip r:embed="rId2"/>
                <a:stretch>
                  <a:fillRect l="-325" t="-3774" b="-13208"/>
                </a:stretch>
              </a:blipFill>
            </p:spPr>
            <p:txBody>
              <a:bodyPr/>
              <a:lstStyle/>
              <a:p>
                <a:r>
                  <a:rPr lang="zh-CN" altLang="en-US">
                    <a:noFill/>
                  </a:rPr>
                  <a:t> </a:t>
                </a:r>
              </a:p>
            </p:txBody>
          </p:sp>
        </mc:Fallback>
      </mc:AlternateContent>
      <p:cxnSp>
        <p:nvCxnSpPr>
          <p:cNvPr id="332" name="直接箭头连接符 331">
            <a:extLst>
              <a:ext uri="{FF2B5EF4-FFF2-40B4-BE49-F238E27FC236}">
                <a16:creationId xmlns:a16="http://schemas.microsoft.com/office/drawing/2014/main" id="{C68B9582-3772-D272-9B30-427664BC5971}"/>
              </a:ext>
            </a:extLst>
          </p:cNvPr>
          <p:cNvCxnSpPr>
            <a:cxnSpLocks/>
          </p:cNvCxnSpPr>
          <p:nvPr/>
        </p:nvCxnSpPr>
        <p:spPr>
          <a:xfrm>
            <a:off x="6208097" y="5546004"/>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1516794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线连接符 66">
            <a:extLst>
              <a:ext uri="{FF2B5EF4-FFF2-40B4-BE49-F238E27FC236}">
                <a16:creationId xmlns:a16="http://schemas.microsoft.com/office/drawing/2014/main" id="{81E69513-D138-534A-5C63-DB1C3ACE1046}"/>
              </a:ext>
            </a:extLst>
          </p:cNvPr>
          <p:cNvCxnSpPr>
            <a:cxnSpLocks/>
          </p:cNvCxnSpPr>
          <p:nvPr/>
        </p:nvCxnSpPr>
        <p:spPr>
          <a:xfrm>
            <a:off x="3118239" y="1872191"/>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5" name="矩形 4">
            <a:extLst>
              <a:ext uri="{FF2B5EF4-FFF2-40B4-BE49-F238E27FC236}">
                <a16:creationId xmlns:a16="http://schemas.microsoft.com/office/drawing/2014/main" id="{40342F1B-3B24-9272-6B1E-6CBFB5E3148F}"/>
              </a:ext>
            </a:extLst>
          </p:cNvPr>
          <p:cNvSpPr/>
          <p:nvPr/>
        </p:nvSpPr>
        <p:spPr>
          <a:xfrm>
            <a:off x="2987554" y="1865595"/>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线连接符 66">
            <a:extLst>
              <a:ext uri="{FF2B5EF4-FFF2-40B4-BE49-F238E27FC236}">
                <a16:creationId xmlns:a16="http://schemas.microsoft.com/office/drawing/2014/main" id="{F47A2636-80F7-E33E-0A76-B1D50B8854C3}"/>
              </a:ext>
            </a:extLst>
          </p:cNvPr>
          <p:cNvCxnSpPr>
            <a:cxnSpLocks/>
          </p:cNvCxnSpPr>
          <p:nvPr/>
        </p:nvCxnSpPr>
        <p:spPr>
          <a:xfrm>
            <a:off x="2993993" y="1998840"/>
            <a:ext cx="360000" cy="0"/>
          </a:xfrm>
          <a:prstGeom prst="line">
            <a:avLst/>
          </a:prstGeom>
          <a:ln w="19050"/>
        </p:spPr>
        <p:style>
          <a:lnRef idx="3">
            <a:schemeClr val="dk1"/>
          </a:lnRef>
          <a:fillRef idx="0">
            <a:schemeClr val="dk1"/>
          </a:fillRef>
          <a:effectRef idx="2">
            <a:schemeClr val="dk1"/>
          </a:effectRef>
          <a:fontRef idx="minor">
            <a:schemeClr val="tx1"/>
          </a:fontRef>
        </p:style>
      </p:cxnSp>
      <p:sp>
        <p:nvSpPr>
          <p:cNvPr id="7" name="矩形 6">
            <a:extLst>
              <a:ext uri="{FF2B5EF4-FFF2-40B4-BE49-F238E27FC236}">
                <a16:creationId xmlns:a16="http://schemas.microsoft.com/office/drawing/2014/main" id="{19C0F13D-6EAF-FE94-FFF5-4CC84E257FFE}"/>
              </a:ext>
            </a:extLst>
          </p:cNvPr>
          <p:cNvSpPr/>
          <p:nvPr/>
        </p:nvSpPr>
        <p:spPr>
          <a:xfrm>
            <a:off x="3098638" y="3076052"/>
            <a:ext cx="1152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DC44B1C-0B68-1883-5D61-E228FBD9741F}"/>
                  </a:ext>
                </a:extLst>
              </p:cNvPr>
              <p:cNvSpPr txBox="1"/>
              <p:nvPr/>
            </p:nvSpPr>
            <p:spPr>
              <a:xfrm>
                <a:off x="3074429" y="2192237"/>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8" name="文本框 7">
                <a:extLst>
                  <a:ext uri="{FF2B5EF4-FFF2-40B4-BE49-F238E27FC236}">
                    <a16:creationId xmlns:a16="http://schemas.microsoft.com/office/drawing/2014/main" id="{8DC44B1C-0B68-1883-5D61-E228FBD9741F}"/>
                  </a:ext>
                </a:extLst>
              </p:cNvPr>
              <p:cNvSpPr txBox="1">
                <a:spLocks noRot="1" noChangeAspect="1" noMove="1" noResize="1" noEditPoints="1" noAdjustHandles="1" noChangeArrowheads="1" noChangeShapeType="1" noTextEdit="1"/>
              </p:cNvSpPr>
              <p:nvPr/>
            </p:nvSpPr>
            <p:spPr>
              <a:xfrm>
                <a:off x="3074429" y="2192237"/>
                <a:ext cx="213776" cy="232949"/>
              </a:xfrm>
              <a:prstGeom prst="rect">
                <a:avLst/>
              </a:prstGeom>
              <a:blipFill>
                <a:blip r:embed="rId2"/>
                <a:stretch>
                  <a:fillRect l="-17143" r="-5714"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0D761AEA-AA67-DBFC-9258-972CDB00A848}"/>
                  </a:ext>
                </a:extLst>
              </p:cNvPr>
              <p:cNvSpPr txBox="1"/>
              <p:nvPr/>
            </p:nvSpPr>
            <p:spPr>
              <a:xfrm>
                <a:off x="3097912" y="3392339"/>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9" name="文本框 8">
                <a:extLst>
                  <a:ext uri="{FF2B5EF4-FFF2-40B4-BE49-F238E27FC236}">
                    <a16:creationId xmlns:a16="http://schemas.microsoft.com/office/drawing/2014/main" id="{0D761AEA-AA67-DBFC-9258-972CDB00A848}"/>
                  </a:ext>
                </a:extLst>
              </p:cNvPr>
              <p:cNvSpPr txBox="1">
                <a:spLocks noRot="1" noChangeAspect="1" noMove="1" noResize="1" noEditPoints="1" noAdjustHandles="1" noChangeArrowheads="1" noChangeShapeType="1" noTextEdit="1"/>
              </p:cNvSpPr>
              <p:nvPr/>
            </p:nvSpPr>
            <p:spPr>
              <a:xfrm>
                <a:off x="3097912" y="3392339"/>
                <a:ext cx="219867" cy="215444"/>
              </a:xfrm>
              <a:prstGeom prst="rect">
                <a:avLst/>
              </a:prstGeom>
              <a:blipFill>
                <a:blip r:embed="rId3"/>
                <a:stretch>
                  <a:fillRect l="-16667"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CFF0AC25-A1AC-010F-66AF-48EFA5204521}"/>
                  </a:ext>
                </a:extLst>
              </p:cNvPr>
              <p:cNvSpPr txBox="1"/>
              <p:nvPr/>
            </p:nvSpPr>
            <p:spPr>
              <a:xfrm>
                <a:off x="3071123" y="2848927"/>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10" name="文本框 9">
                <a:extLst>
                  <a:ext uri="{FF2B5EF4-FFF2-40B4-BE49-F238E27FC236}">
                    <a16:creationId xmlns:a16="http://schemas.microsoft.com/office/drawing/2014/main" id="{CFF0AC25-A1AC-010F-66AF-48EFA5204521}"/>
                  </a:ext>
                </a:extLst>
              </p:cNvPr>
              <p:cNvSpPr txBox="1">
                <a:spLocks noRot="1" noChangeAspect="1" noMove="1" noResize="1" noEditPoints="1" noAdjustHandles="1" noChangeArrowheads="1" noChangeShapeType="1" noTextEdit="1"/>
              </p:cNvSpPr>
              <p:nvPr/>
            </p:nvSpPr>
            <p:spPr>
              <a:xfrm>
                <a:off x="3071123" y="2848927"/>
                <a:ext cx="207173" cy="215444"/>
              </a:xfrm>
              <a:prstGeom prst="rect">
                <a:avLst/>
              </a:prstGeom>
              <a:blipFill>
                <a:blip r:embed="rId4"/>
                <a:stretch>
                  <a:fillRect l="-17647" b="-8333"/>
                </a:stretch>
              </a:blipFill>
            </p:spPr>
            <p:txBody>
              <a:bodyPr/>
              <a:lstStyle/>
              <a:p>
                <a:r>
                  <a:rPr lang="zh-CN" altLang="en-US">
                    <a:noFill/>
                  </a:rPr>
                  <a:t> </a:t>
                </a:r>
              </a:p>
            </p:txBody>
          </p:sp>
        </mc:Fallback>
      </mc:AlternateContent>
      <p:cxnSp>
        <p:nvCxnSpPr>
          <p:cNvPr id="11" name="直线连接符 66">
            <a:extLst>
              <a:ext uri="{FF2B5EF4-FFF2-40B4-BE49-F238E27FC236}">
                <a16:creationId xmlns:a16="http://schemas.microsoft.com/office/drawing/2014/main" id="{9208E03D-582E-6E3D-0F22-E66662D8EEB2}"/>
              </a:ext>
            </a:extLst>
          </p:cNvPr>
          <p:cNvCxnSpPr>
            <a:cxnSpLocks/>
          </p:cNvCxnSpPr>
          <p:nvPr/>
        </p:nvCxnSpPr>
        <p:spPr>
          <a:xfrm>
            <a:off x="3233203" y="1876811"/>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12" name="直线连接符 66">
            <a:extLst>
              <a:ext uri="{FF2B5EF4-FFF2-40B4-BE49-F238E27FC236}">
                <a16:creationId xmlns:a16="http://schemas.microsoft.com/office/drawing/2014/main" id="{79E56F7B-2297-C260-7F4D-C9271F512792}"/>
              </a:ext>
            </a:extLst>
          </p:cNvPr>
          <p:cNvCxnSpPr>
            <a:cxnSpLocks/>
          </p:cNvCxnSpPr>
          <p:nvPr/>
        </p:nvCxnSpPr>
        <p:spPr>
          <a:xfrm>
            <a:off x="2989867" y="2094348"/>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18" name="直线连接符 66">
            <a:extLst>
              <a:ext uri="{FF2B5EF4-FFF2-40B4-BE49-F238E27FC236}">
                <a16:creationId xmlns:a16="http://schemas.microsoft.com/office/drawing/2014/main" id="{41946E97-6EED-E7EC-E450-846E1DE7889A}"/>
              </a:ext>
            </a:extLst>
          </p:cNvPr>
          <p:cNvCxnSpPr>
            <a:cxnSpLocks/>
          </p:cNvCxnSpPr>
          <p:nvPr/>
        </p:nvCxnSpPr>
        <p:spPr>
          <a:xfrm>
            <a:off x="3092607" y="3080676"/>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19" name="矩形 18">
            <a:extLst>
              <a:ext uri="{FF2B5EF4-FFF2-40B4-BE49-F238E27FC236}">
                <a16:creationId xmlns:a16="http://schemas.microsoft.com/office/drawing/2014/main" id="{294039D7-8D87-B1B9-BB3D-E3B92379C01B}"/>
              </a:ext>
            </a:extLst>
          </p:cNvPr>
          <p:cNvSpPr/>
          <p:nvPr/>
        </p:nvSpPr>
        <p:spPr>
          <a:xfrm>
            <a:off x="2994710" y="3069000"/>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线连接符 66">
            <a:extLst>
              <a:ext uri="{FF2B5EF4-FFF2-40B4-BE49-F238E27FC236}">
                <a16:creationId xmlns:a16="http://schemas.microsoft.com/office/drawing/2014/main" id="{8F8B1FFC-FB5B-7E11-7978-3C410303AFBC}"/>
              </a:ext>
            </a:extLst>
          </p:cNvPr>
          <p:cNvCxnSpPr>
            <a:cxnSpLocks/>
          </p:cNvCxnSpPr>
          <p:nvPr/>
        </p:nvCxnSpPr>
        <p:spPr>
          <a:xfrm>
            <a:off x="3001641" y="3173061"/>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21" name="直线连接符 66">
            <a:extLst>
              <a:ext uri="{FF2B5EF4-FFF2-40B4-BE49-F238E27FC236}">
                <a16:creationId xmlns:a16="http://schemas.microsoft.com/office/drawing/2014/main" id="{4621661D-4387-BAED-59A0-7F8F7A48CC74}"/>
              </a:ext>
            </a:extLst>
          </p:cNvPr>
          <p:cNvCxnSpPr>
            <a:cxnSpLocks/>
          </p:cNvCxnSpPr>
          <p:nvPr/>
        </p:nvCxnSpPr>
        <p:spPr>
          <a:xfrm>
            <a:off x="3222379" y="3077526"/>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22" name="直线连接符 66">
            <a:extLst>
              <a:ext uri="{FF2B5EF4-FFF2-40B4-BE49-F238E27FC236}">
                <a16:creationId xmlns:a16="http://schemas.microsoft.com/office/drawing/2014/main" id="{69BF7DBF-1046-F7E3-FE3E-A78F4CAEBEF5}"/>
              </a:ext>
            </a:extLst>
          </p:cNvPr>
          <p:cNvCxnSpPr>
            <a:cxnSpLocks/>
          </p:cNvCxnSpPr>
          <p:nvPr/>
        </p:nvCxnSpPr>
        <p:spPr>
          <a:xfrm>
            <a:off x="2997023" y="3312069"/>
            <a:ext cx="360000" cy="0"/>
          </a:xfrm>
          <a:prstGeom prst="line">
            <a:avLst/>
          </a:prstGeom>
          <a:ln w="19050"/>
        </p:spPr>
        <p:style>
          <a:lnRef idx="3">
            <a:schemeClr val="dk1"/>
          </a:lnRef>
          <a:fillRef idx="0">
            <a:schemeClr val="dk1"/>
          </a:fillRef>
          <a:effectRef idx="2">
            <a:schemeClr val="dk1"/>
          </a:effectRef>
          <a:fontRef idx="minor">
            <a:schemeClr val="tx1"/>
          </a:fontRef>
        </p:style>
      </p:cxnSp>
      <p:sp>
        <p:nvSpPr>
          <p:cNvPr id="23" name="矩形 22">
            <a:extLst>
              <a:ext uri="{FF2B5EF4-FFF2-40B4-BE49-F238E27FC236}">
                <a16:creationId xmlns:a16="http://schemas.microsoft.com/office/drawing/2014/main" id="{D717BE46-0E5A-6904-1730-0C61A84F4BE5}"/>
              </a:ext>
            </a:extLst>
          </p:cNvPr>
          <p:cNvSpPr/>
          <p:nvPr/>
        </p:nvSpPr>
        <p:spPr>
          <a:xfrm>
            <a:off x="2894712" y="1829285"/>
            <a:ext cx="562160" cy="1775378"/>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33DFC5A1-68F8-DDDD-3B90-3830EF1BAE19}"/>
              </a:ext>
            </a:extLst>
          </p:cNvPr>
          <p:cNvSpPr/>
          <p:nvPr/>
        </p:nvSpPr>
        <p:spPr>
          <a:xfrm>
            <a:off x="3008080" y="2641222"/>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a:extLst>
              <a:ext uri="{FF2B5EF4-FFF2-40B4-BE49-F238E27FC236}">
                <a16:creationId xmlns:a16="http://schemas.microsoft.com/office/drawing/2014/main" id="{3BAAC8CB-1DAD-7C7D-6AF8-41EAAA25703E}"/>
              </a:ext>
            </a:extLst>
          </p:cNvPr>
          <p:cNvSpPr/>
          <p:nvPr/>
        </p:nvSpPr>
        <p:spPr>
          <a:xfrm>
            <a:off x="2992592" y="1876069"/>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25">
            <a:extLst>
              <a:ext uri="{FF2B5EF4-FFF2-40B4-BE49-F238E27FC236}">
                <a16:creationId xmlns:a16="http://schemas.microsoft.com/office/drawing/2014/main" id="{31DCEE3B-910C-9532-3ED7-38258C1F2CC8}"/>
              </a:ext>
            </a:extLst>
          </p:cNvPr>
          <p:cNvSpPr/>
          <p:nvPr/>
        </p:nvSpPr>
        <p:spPr>
          <a:xfrm>
            <a:off x="3225885" y="1870649"/>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a:extLst>
              <a:ext uri="{FF2B5EF4-FFF2-40B4-BE49-F238E27FC236}">
                <a16:creationId xmlns:a16="http://schemas.microsoft.com/office/drawing/2014/main" id="{71F1B615-5639-6A80-4860-E543A4DF633D}"/>
              </a:ext>
            </a:extLst>
          </p:cNvPr>
          <p:cNvSpPr/>
          <p:nvPr/>
        </p:nvSpPr>
        <p:spPr>
          <a:xfrm>
            <a:off x="3115310" y="2101096"/>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矩形 27">
            <a:extLst>
              <a:ext uri="{FF2B5EF4-FFF2-40B4-BE49-F238E27FC236}">
                <a16:creationId xmlns:a16="http://schemas.microsoft.com/office/drawing/2014/main" id="{392B04FA-7D20-C534-4486-B4C2E14796BF}"/>
              </a:ext>
            </a:extLst>
          </p:cNvPr>
          <p:cNvSpPr/>
          <p:nvPr/>
        </p:nvSpPr>
        <p:spPr>
          <a:xfrm>
            <a:off x="3012072" y="2749678"/>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矩形 28">
            <a:extLst>
              <a:ext uri="{FF2B5EF4-FFF2-40B4-BE49-F238E27FC236}">
                <a16:creationId xmlns:a16="http://schemas.microsoft.com/office/drawing/2014/main" id="{D5A9DCBD-3F81-3A81-5DAA-2FB2F01537BF}"/>
              </a:ext>
            </a:extLst>
          </p:cNvPr>
          <p:cNvSpPr/>
          <p:nvPr/>
        </p:nvSpPr>
        <p:spPr>
          <a:xfrm>
            <a:off x="3235193" y="2740442"/>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29">
            <a:extLst>
              <a:ext uri="{FF2B5EF4-FFF2-40B4-BE49-F238E27FC236}">
                <a16:creationId xmlns:a16="http://schemas.microsoft.com/office/drawing/2014/main" id="{BB7AD8C7-EA1B-C04C-8AA8-26BE0E04C050}"/>
              </a:ext>
            </a:extLst>
          </p:cNvPr>
          <p:cNvSpPr/>
          <p:nvPr/>
        </p:nvSpPr>
        <p:spPr>
          <a:xfrm>
            <a:off x="3101449" y="3185676"/>
            <a:ext cx="1116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30">
            <a:extLst>
              <a:ext uri="{FF2B5EF4-FFF2-40B4-BE49-F238E27FC236}">
                <a16:creationId xmlns:a16="http://schemas.microsoft.com/office/drawing/2014/main" id="{C52434A0-74F8-AB4F-E799-77B3D3F386F3}"/>
              </a:ext>
            </a:extLst>
          </p:cNvPr>
          <p:cNvSpPr/>
          <p:nvPr/>
        </p:nvSpPr>
        <p:spPr>
          <a:xfrm>
            <a:off x="3230921" y="3185680"/>
            <a:ext cx="1152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文本框 31">
            <a:extLst>
              <a:ext uri="{FF2B5EF4-FFF2-40B4-BE49-F238E27FC236}">
                <a16:creationId xmlns:a16="http://schemas.microsoft.com/office/drawing/2014/main" id="{040FC251-E7ED-ECA1-E380-B46653134FCD}"/>
              </a:ext>
            </a:extLst>
          </p:cNvPr>
          <p:cNvSpPr txBox="1"/>
          <p:nvPr/>
        </p:nvSpPr>
        <p:spPr>
          <a:xfrm>
            <a:off x="6041172" y="1033046"/>
            <a:ext cx="2003701" cy="95410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a:t>
            </a:r>
          </a:p>
          <a:p>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Perturbation</a:t>
            </a:r>
            <a:r>
              <a:rPr lang="en-US" altLang="zh-CN" sz="1400" dirty="0">
                <a:latin typeface="Times New Roman" panose="02020603050405020304" pitchFamily="18" charset="0"/>
                <a:cs typeface="Times New Roman" panose="02020603050405020304" pitchFamily="18" charset="0"/>
              </a:rPr>
              <a:t> </a:t>
            </a:r>
            <a:r>
              <a:rPr lang="zh-CN" altLang="en-US" sz="1400" dirty="0">
                <a:latin typeface="Times New Roman" panose="02020603050405020304" pitchFamily="18" charset="0"/>
                <a:cs typeface="Times New Roman" panose="02020603050405020304" pitchFamily="18" charset="0"/>
              </a:rPr>
              <a:t>": "...",</a:t>
            </a:r>
          </a:p>
          <a:p>
            <a:r>
              <a:rPr lang="zh-CN" altLang="en-US" sz="1400" dirty="0">
                <a:latin typeface="Times New Roman" panose="02020603050405020304" pitchFamily="18" charset="0"/>
                <a:cs typeface="Times New Roman" panose="02020603050405020304" pitchFamily="18" charset="0"/>
              </a:rPr>
              <a:t>  "</a:t>
            </a:r>
            <a:r>
              <a:rPr lang="en-US" altLang="zh-CN" sz="1400" b="1"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Target label </a:t>
            </a:r>
            <a:r>
              <a:rPr lang="zh-CN" altLang="en-US" sz="1400" dirty="0">
                <a:latin typeface="Times New Roman" panose="02020603050405020304" pitchFamily="18" charset="0"/>
                <a:cs typeface="Times New Roman" panose="02020603050405020304" pitchFamily="18" charset="0"/>
              </a:rPr>
              <a:t>": "..."</a:t>
            </a:r>
          </a:p>
          <a:p>
            <a:r>
              <a:rPr lang="zh-CN" altLang="en-US" sz="1400" dirty="0">
                <a:latin typeface="Times New Roman" panose="02020603050405020304" pitchFamily="18" charset="0"/>
                <a:cs typeface="Times New Roman" panose="02020603050405020304" pitchFamily="18" charset="0"/>
              </a:rPr>
              <a:t>}</a:t>
            </a:r>
          </a:p>
        </p:txBody>
      </p:sp>
      <p:sp>
        <p:nvSpPr>
          <p:cNvPr id="34" name="文本框 33">
            <a:extLst>
              <a:ext uri="{FF2B5EF4-FFF2-40B4-BE49-F238E27FC236}">
                <a16:creationId xmlns:a16="http://schemas.microsoft.com/office/drawing/2014/main" id="{1ECA915D-70B2-F83D-0292-F2C74981F401}"/>
              </a:ext>
            </a:extLst>
          </p:cNvPr>
          <p:cNvSpPr txBox="1"/>
          <p:nvPr/>
        </p:nvSpPr>
        <p:spPr>
          <a:xfrm>
            <a:off x="2567709" y="4771011"/>
            <a:ext cx="6096000" cy="923330"/>
          </a:xfrm>
          <a:prstGeom prst="rect">
            <a:avLst/>
          </a:prstGeom>
          <a:noFill/>
        </p:spPr>
        <p:txBody>
          <a:bodyPr wrap="square">
            <a:spAutoFit/>
          </a:bodyPr>
          <a:lstStyle/>
          <a:p>
            <a:r>
              <a:rPr lang="zh-CN" altLang="en-US" dirty="0"/>
              <a:t>"Perturbation": the modified textual attributes of the target node.</a:t>
            </a:r>
          </a:p>
          <a:p>
            <a:r>
              <a:rPr lang="zh-CN" altLang="en-US" dirty="0"/>
              <a:t>- "TargetLabel": the intended alternative label to probe.</a:t>
            </a:r>
          </a:p>
        </p:txBody>
      </p:sp>
      <p:sp>
        <p:nvSpPr>
          <p:cNvPr id="37" name="文本框 36">
            <a:extLst>
              <a:ext uri="{FF2B5EF4-FFF2-40B4-BE49-F238E27FC236}">
                <a16:creationId xmlns:a16="http://schemas.microsoft.com/office/drawing/2014/main" id="{1A487669-5AA3-1F1F-9C5F-203EFB0B3166}"/>
              </a:ext>
            </a:extLst>
          </p:cNvPr>
          <p:cNvSpPr txBox="1"/>
          <p:nvPr/>
        </p:nvSpPr>
        <p:spPr>
          <a:xfrm>
            <a:off x="6193572" y="1185446"/>
            <a:ext cx="2003701" cy="95410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a:t>
            </a:r>
          </a:p>
          <a:p>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Perturbation</a:t>
            </a:r>
            <a:r>
              <a:rPr lang="en-US" altLang="zh-CN" sz="1400" dirty="0">
                <a:latin typeface="Times New Roman" panose="02020603050405020304" pitchFamily="18" charset="0"/>
                <a:cs typeface="Times New Roman" panose="02020603050405020304" pitchFamily="18" charset="0"/>
              </a:rPr>
              <a:t> </a:t>
            </a:r>
            <a:r>
              <a:rPr lang="zh-CN" altLang="en-US" sz="1400" dirty="0">
                <a:latin typeface="Times New Roman" panose="02020603050405020304" pitchFamily="18" charset="0"/>
                <a:cs typeface="Times New Roman" panose="02020603050405020304" pitchFamily="18" charset="0"/>
              </a:rPr>
              <a:t>": "...",</a:t>
            </a:r>
          </a:p>
          <a:p>
            <a:r>
              <a:rPr lang="zh-CN" altLang="en-US" sz="1400" dirty="0">
                <a:latin typeface="Times New Roman" panose="02020603050405020304" pitchFamily="18" charset="0"/>
                <a:cs typeface="Times New Roman" panose="02020603050405020304" pitchFamily="18" charset="0"/>
              </a:rPr>
              <a:t>  "</a:t>
            </a:r>
            <a:r>
              <a:rPr lang="en-US" altLang="zh-CN" sz="1400" b="1"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Target label </a:t>
            </a:r>
            <a:r>
              <a:rPr lang="zh-CN" altLang="en-US" sz="1400" dirty="0">
                <a:latin typeface="Times New Roman" panose="02020603050405020304" pitchFamily="18" charset="0"/>
                <a:cs typeface="Times New Roman" panose="02020603050405020304" pitchFamily="18" charset="0"/>
              </a:rPr>
              <a:t>": "..."</a:t>
            </a:r>
          </a:p>
          <a:p>
            <a:r>
              <a:rPr lang="zh-CN" altLang="en-US" sz="1400" dirty="0">
                <a:latin typeface="Times New Roman" panose="02020603050405020304" pitchFamily="18" charset="0"/>
                <a:cs typeface="Times New Roman" panose="02020603050405020304" pitchFamily="18" charset="0"/>
              </a:rPr>
              <a:t>}</a:t>
            </a:r>
          </a:p>
        </p:txBody>
      </p:sp>
      <p:cxnSp>
        <p:nvCxnSpPr>
          <p:cNvPr id="38" name="直线连接符 66">
            <a:extLst>
              <a:ext uri="{FF2B5EF4-FFF2-40B4-BE49-F238E27FC236}">
                <a16:creationId xmlns:a16="http://schemas.microsoft.com/office/drawing/2014/main" id="{43EC4A0C-4175-1573-7395-C1282090C166}"/>
              </a:ext>
            </a:extLst>
          </p:cNvPr>
          <p:cNvCxnSpPr>
            <a:cxnSpLocks/>
          </p:cNvCxnSpPr>
          <p:nvPr/>
        </p:nvCxnSpPr>
        <p:spPr>
          <a:xfrm>
            <a:off x="3132326" y="2509160"/>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39" name="矩形 38">
            <a:extLst>
              <a:ext uri="{FF2B5EF4-FFF2-40B4-BE49-F238E27FC236}">
                <a16:creationId xmlns:a16="http://schemas.microsoft.com/office/drawing/2014/main" id="{002D9CBB-82C2-2A55-2D01-A112B5D4B842}"/>
              </a:ext>
            </a:extLst>
          </p:cNvPr>
          <p:cNvSpPr/>
          <p:nvPr/>
        </p:nvSpPr>
        <p:spPr>
          <a:xfrm>
            <a:off x="3001641" y="2502564"/>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线连接符 66">
            <a:extLst>
              <a:ext uri="{FF2B5EF4-FFF2-40B4-BE49-F238E27FC236}">
                <a16:creationId xmlns:a16="http://schemas.microsoft.com/office/drawing/2014/main" id="{8B325E12-D773-D21E-D559-CC2F4FF32BD4}"/>
              </a:ext>
            </a:extLst>
          </p:cNvPr>
          <p:cNvCxnSpPr>
            <a:cxnSpLocks/>
          </p:cNvCxnSpPr>
          <p:nvPr/>
        </p:nvCxnSpPr>
        <p:spPr>
          <a:xfrm>
            <a:off x="3008080" y="2635809"/>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1" name="直线连接符 66">
            <a:extLst>
              <a:ext uri="{FF2B5EF4-FFF2-40B4-BE49-F238E27FC236}">
                <a16:creationId xmlns:a16="http://schemas.microsoft.com/office/drawing/2014/main" id="{ADEDAE5E-FFBA-8DCE-E08B-E66631105167}"/>
              </a:ext>
            </a:extLst>
          </p:cNvPr>
          <p:cNvCxnSpPr>
            <a:cxnSpLocks/>
          </p:cNvCxnSpPr>
          <p:nvPr/>
        </p:nvCxnSpPr>
        <p:spPr>
          <a:xfrm>
            <a:off x="3238054" y="2513780"/>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42" name="直线连接符 66">
            <a:extLst>
              <a:ext uri="{FF2B5EF4-FFF2-40B4-BE49-F238E27FC236}">
                <a16:creationId xmlns:a16="http://schemas.microsoft.com/office/drawing/2014/main" id="{6139670C-2917-91E6-0FCA-BE39E00BC221}"/>
              </a:ext>
            </a:extLst>
          </p:cNvPr>
          <p:cNvCxnSpPr>
            <a:cxnSpLocks/>
          </p:cNvCxnSpPr>
          <p:nvPr/>
        </p:nvCxnSpPr>
        <p:spPr>
          <a:xfrm>
            <a:off x="3003954" y="2731317"/>
            <a:ext cx="360000" cy="0"/>
          </a:xfrm>
          <a:prstGeom prst="line">
            <a:avLst/>
          </a:prstGeom>
          <a:ln w="19050"/>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125207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EC20FEB-9D7F-B0C8-6D02-50DE7A5A6161}"/>
              </a:ext>
            </a:extLst>
          </p:cNvPr>
          <p:cNvPicPr>
            <a:picLocks noChangeAspect="1"/>
          </p:cNvPicPr>
          <p:nvPr/>
        </p:nvPicPr>
        <p:blipFill>
          <a:blip r:embed="rId2"/>
          <a:stretch>
            <a:fillRect/>
          </a:stretch>
        </p:blipFill>
        <p:spPr>
          <a:xfrm>
            <a:off x="1252560" y="1787143"/>
            <a:ext cx="9435132" cy="2881706"/>
          </a:xfrm>
          <a:prstGeom prst="rect">
            <a:avLst/>
          </a:prstGeom>
        </p:spPr>
      </p:pic>
    </p:spTree>
    <p:extLst>
      <p:ext uri="{BB962C8B-B14F-4D97-AF65-F5344CB8AC3E}">
        <p14:creationId xmlns:p14="http://schemas.microsoft.com/office/powerpoint/2010/main" val="3225757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D00C826-5D30-4CEB-8115-203E1A0144CD}"/>
              </a:ext>
            </a:extLst>
          </p:cNvPr>
          <p:cNvPicPr>
            <a:picLocks noChangeAspect="1"/>
          </p:cNvPicPr>
          <p:nvPr/>
        </p:nvPicPr>
        <p:blipFill>
          <a:blip r:embed="rId2"/>
          <a:stretch>
            <a:fillRect/>
          </a:stretch>
        </p:blipFill>
        <p:spPr>
          <a:xfrm>
            <a:off x="719544" y="319584"/>
            <a:ext cx="10251122" cy="4203959"/>
          </a:xfrm>
          <a:prstGeom prst="rect">
            <a:avLst/>
          </a:prstGeom>
        </p:spPr>
      </p:pic>
      <p:sp>
        <p:nvSpPr>
          <p:cNvPr id="3" name="文本框 2">
            <a:extLst>
              <a:ext uri="{FF2B5EF4-FFF2-40B4-BE49-F238E27FC236}">
                <a16:creationId xmlns:a16="http://schemas.microsoft.com/office/drawing/2014/main" id="{A76CFC01-914C-DA68-2776-F9E16F2F8DE1}"/>
              </a:ext>
            </a:extLst>
          </p:cNvPr>
          <p:cNvSpPr txBox="1"/>
          <p:nvPr/>
        </p:nvSpPr>
        <p:spPr>
          <a:xfrm>
            <a:off x="277197" y="4822123"/>
            <a:ext cx="11637606" cy="1077218"/>
          </a:xfrm>
          <a:prstGeom prst="rect">
            <a:avLst/>
          </a:prstGeom>
          <a:noFill/>
        </p:spPr>
        <p:txBody>
          <a:bodyPr wrap="square">
            <a:spAutoFit/>
          </a:bodyPr>
          <a:lstStyle/>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通过训练智能体有效地搜索启发式策略，并提出了一种基于强化学习的图特征提示方法</a:t>
            </a:r>
            <a:r>
              <a:rPr lang="zh-CN" altLang="en-US" sz="1600" b="1" dirty="0">
                <a:latin typeface="宋体" panose="02010600030101010101" pitchFamily="2" charset="-122"/>
                <a:ea typeface="宋体" panose="02010600030101010101" pitchFamily="2" charset="-122"/>
              </a:rPr>
              <a:t>。</a:t>
            </a: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将插入提示的过程建模为一个顺序决策问题。在每一步中，</a:t>
            </a:r>
            <a:r>
              <a:rPr lang="en-US" altLang="zh-CN" sz="1600" b="1" i="0" dirty="0">
                <a:effectLst/>
                <a:latin typeface="宋体" panose="02010600030101010101" pitchFamily="2" charset="-122"/>
                <a:ea typeface="宋体" panose="02010600030101010101" pitchFamily="2" charset="-122"/>
              </a:rPr>
              <a:t>RL</a:t>
            </a:r>
            <a:r>
              <a:rPr lang="zh-CN" altLang="en-US" sz="1600" b="1" i="0" dirty="0">
                <a:effectLst/>
                <a:latin typeface="宋体" panose="02010600030101010101" pitchFamily="2" charset="-122"/>
                <a:ea typeface="宋体" panose="02010600030101010101" pitchFamily="2" charset="-122"/>
              </a:rPr>
              <a:t>智能体：</a:t>
            </a:r>
            <a:r>
              <a:rPr lang="en-US" altLang="zh-CN" sz="1600" b="1" i="0" dirty="0">
                <a:effectLst/>
                <a:latin typeface="宋体" panose="02010600030101010101" pitchFamily="2" charset="-122"/>
                <a:ea typeface="宋体" panose="02010600030101010101" pitchFamily="2" charset="-122"/>
              </a:rPr>
              <a:t>1</a:t>
            </a:r>
            <a:r>
              <a:rPr lang="zh-CN" altLang="en-US" sz="1600" b="1" i="0" dirty="0">
                <a:effectLst/>
                <a:latin typeface="宋体" panose="02010600030101010101" pitchFamily="2" charset="-122"/>
                <a:ea typeface="宋体" panose="02010600030101010101" pitchFamily="2" charset="-122"/>
              </a:rPr>
              <a:t>）选择要提示的节点（离散动作），</a:t>
            </a:r>
            <a:r>
              <a:rPr lang="en-US" altLang="zh-CN" sz="1600" b="1" i="0" dirty="0">
                <a:effectLst/>
                <a:latin typeface="宋体" panose="02010600030101010101" pitchFamily="2" charset="-122"/>
                <a:ea typeface="宋体" panose="02010600030101010101" pitchFamily="2" charset="-122"/>
              </a:rPr>
              <a:t>2</a:t>
            </a:r>
            <a:r>
              <a:rPr lang="zh-CN" altLang="en-US" sz="1600" b="1" i="0" dirty="0">
                <a:effectLst/>
                <a:latin typeface="宋体" panose="02010600030101010101" pitchFamily="2" charset="-122"/>
                <a:ea typeface="宋体" panose="02010600030101010101" pitchFamily="2" charset="-122"/>
              </a:rPr>
              <a:t>）确定提示内容，即提示向量的具体值（连续动作）。</a:t>
            </a:r>
            <a:endParaRPr lang="zh-CN" altLang="en-US" sz="16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490071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BEE7C17-431E-998C-D33A-14F1B497C900}"/>
              </a:ext>
            </a:extLst>
          </p:cNvPr>
          <p:cNvSpPr txBox="1"/>
          <p:nvPr/>
        </p:nvSpPr>
        <p:spPr>
          <a:xfrm>
            <a:off x="444469" y="3386387"/>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a:t>
            </a:r>
            <a:endParaRPr lang="zh-CN" altLang="en-US" sz="1200" dirty="0">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BA55E80E-B2E8-EB13-FE4E-A756ADB4C61D}"/>
              </a:ext>
            </a:extLst>
          </p:cNvPr>
          <p:cNvSpPr/>
          <p:nvPr/>
        </p:nvSpPr>
        <p:spPr>
          <a:xfrm>
            <a:off x="736334" y="24472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 name="椭圆 5">
            <a:extLst>
              <a:ext uri="{FF2B5EF4-FFF2-40B4-BE49-F238E27FC236}">
                <a16:creationId xmlns:a16="http://schemas.microsoft.com/office/drawing/2014/main" id="{CF93F561-4918-4442-1CDB-B147D9FBB978}"/>
              </a:ext>
            </a:extLst>
          </p:cNvPr>
          <p:cNvSpPr/>
          <p:nvPr/>
        </p:nvSpPr>
        <p:spPr>
          <a:xfrm>
            <a:off x="1041134" y="282048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7" name="椭圆 6">
            <a:extLst>
              <a:ext uri="{FF2B5EF4-FFF2-40B4-BE49-F238E27FC236}">
                <a16:creationId xmlns:a16="http://schemas.microsoft.com/office/drawing/2014/main" id="{3AEA0327-2E71-DDAD-25C6-6EA6BDA2C11D}"/>
              </a:ext>
            </a:extLst>
          </p:cNvPr>
          <p:cNvSpPr/>
          <p:nvPr/>
        </p:nvSpPr>
        <p:spPr>
          <a:xfrm>
            <a:off x="1095048" y="32583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62D340B9-9D87-F041-A249-A04CA1B22E6C}"/>
              </a:ext>
            </a:extLst>
          </p:cNvPr>
          <p:cNvCxnSpPr>
            <a:cxnSpLocks/>
            <a:stCxn id="5" idx="3"/>
          </p:cNvCxnSpPr>
          <p:nvPr/>
        </p:nvCxnSpPr>
        <p:spPr>
          <a:xfrm flipH="1">
            <a:off x="513687" y="2563082"/>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9" name="直接连接符 8">
            <a:extLst>
              <a:ext uri="{FF2B5EF4-FFF2-40B4-BE49-F238E27FC236}">
                <a16:creationId xmlns:a16="http://schemas.microsoft.com/office/drawing/2014/main" id="{02345CC4-8D27-0B81-480B-48B346830D45}"/>
              </a:ext>
            </a:extLst>
          </p:cNvPr>
          <p:cNvCxnSpPr>
            <a:cxnSpLocks/>
            <a:stCxn id="5" idx="5"/>
            <a:endCxn id="6" idx="1"/>
          </p:cNvCxnSpPr>
          <p:nvPr/>
        </p:nvCxnSpPr>
        <p:spPr>
          <a:xfrm>
            <a:off x="846091" y="2563082"/>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 name="直接连接符 9">
            <a:extLst>
              <a:ext uri="{FF2B5EF4-FFF2-40B4-BE49-F238E27FC236}">
                <a16:creationId xmlns:a16="http://schemas.microsoft.com/office/drawing/2014/main" id="{AF7D7A1C-B506-A2F7-6F13-8AB742FB1BEC}"/>
              </a:ext>
            </a:extLst>
          </p:cNvPr>
          <p:cNvCxnSpPr>
            <a:cxnSpLocks/>
          </p:cNvCxnSpPr>
          <p:nvPr/>
        </p:nvCxnSpPr>
        <p:spPr>
          <a:xfrm>
            <a:off x="559150" y="2916466"/>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1" name="直接连接符 10">
            <a:extLst>
              <a:ext uri="{FF2B5EF4-FFF2-40B4-BE49-F238E27FC236}">
                <a16:creationId xmlns:a16="http://schemas.microsoft.com/office/drawing/2014/main" id="{D79E7301-D101-F4F5-7CC7-BE2D9C3783A7}"/>
              </a:ext>
            </a:extLst>
          </p:cNvPr>
          <p:cNvCxnSpPr>
            <a:cxnSpLocks/>
            <a:stCxn id="6" idx="3"/>
          </p:cNvCxnSpPr>
          <p:nvPr/>
        </p:nvCxnSpPr>
        <p:spPr>
          <a:xfrm flipH="1">
            <a:off x="781797" y="2936343"/>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2" name="直接连接符 11">
            <a:extLst>
              <a:ext uri="{FF2B5EF4-FFF2-40B4-BE49-F238E27FC236}">
                <a16:creationId xmlns:a16="http://schemas.microsoft.com/office/drawing/2014/main" id="{846C774D-DF7B-7884-9179-F349D6D2F40F}"/>
              </a:ext>
            </a:extLst>
          </p:cNvPr>
          <p:cNvCxnSpPr>
            <a:cxnSpLocks/>
            <a:stCxn id="21" idx="2"/>
            <a:endCxn id="6" idx="7"/>
          </p:cNvCxnSpPr>
          <p:nvPr/>
        </p:nvCxnSpPr>
        <p:spPr>
          <a:xfrm flipH="1">
            <a:off x="1150891" y="2810811"/>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0F5AF758-6257-2A12-C0B6-578D9DCA40F4}"/>
              </a:ext>
            </a:extLst>
          </p:cNvPr>
          <p:cNvCxnSpPr>
            <a:cxnSpLocks/>
            <a:stCxn id="7" idx="0"/>
            <a:endCxn id="6" idx="4"/>
          </p:cNvCxnSpPr>
          <p:nvPr/>
        </p:nvCxnSpPr>
        <p:spPr>
          <a:xfrm flipH="1" flipV="1">
            <a:off x="1105428" y="2956220"/>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4" name="直接连接符 13">
            <a:extLst>
              <a:ext uri="{FF2B5EF4-FFF2-40B4-BE49-F238E27FC236}">
                <a16:creationId xmlns:a16="http://schemas.microsoft.com/office/drawing/2014/main" id="{8797CDB9-363E-52A3-F692-EB92411B0BCF}"/>
              </a:ext>
            </a:extLst>
          </p:cNvPr>
          <p:cNvCxnSpPr>
            <a:cxnSpLocks/>
            <a:stCxn id="20" idx="1"/>
            <a:endCxn id="6" idx="5"/>
          </p:cNvCxnSpPr>
          <p:nvPr/>
        </p:nvCxnSpPr>
        <p:spPr>
          <a:xfrm flipH="1" flipV="1">
            <a:off x="1150891" y="2936343"/>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5" name="直接连接符 14">
            <a:extLst>
              <a:ext uri="{FF2B5EF4-FFF2-40B4-BE49-F238E27FC236}">
                <a16:creationId xmlns:a16="http://schemas.microsoft.com/office/drawing/2014/main" id="{91DCDF7F-A085-B3EC-3E7E-A99C70E9548A}"/>
              </a:ext>
            </a:extLst>
          </p:cNvPr>
          <p:cNvCxnSpPr>
            <a:cxnSpLocks/>
            <a:stCxn id="21" idx="5"/>
            <a:endCxn id="20" idx="0"/>
          </p:cNvCxnSpPr>
          <p:nvPr/>
        </p:nvCxnSpPr>
        <p:spPr>
          <a:xfrm>
            <a:off x="1508219" y="2858799"/>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6" name="直接连接符 15">
            <a:extLst>
              <a:ext uri="{FF2B5EF4-FFF2-40B4-BE49-F238E27FC236}">
                <a16:creationId xmlns:a16="http://schemas.microsoft.com/office/drawing/2014/main" id="{2332EA37-19D0-8CA1-48BF-E6FC9CB01B7B}"/>
              </a:ext>
            </a:extLst>
          </p:cNvPr>
          <p:cNvCxnSpPr>
            <a:cxnSpLocks/>
            <a:stCxn id="5" idx="4"/>
          </p:cNvCxnSpPr>
          <p:nvPr/>
        </p:nvCxnSpPr>
        <p:spPr>
          <a:xfrm flipH="1">
            <a:off x="736334" y="2582959"/>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7" name="直接连接符 16">
            <a:extLst>
              <a:ext uri="{FF2B5EF4-FFF2-40B4-BE49-F238E27FC236}">
                <a16:creationId xmlns:a16="http://schemas.microsoft.com/office/drawing/2014/main" id="{EB2232BA-7C45-E073-5101-454BA6F39FD1}"/>
              </a:ext>
            </a:extLst>
          </p:cNvPr>
          <p:cNvCxnSpPr>
            <a:cxnSpLocks/>
            <a:endCxn id="7" idx="2"/>
          </p:cNvCxnSpPr>
          <p:nvPr/>
        </p:nvCxnSpPr>
        <p:spPr>
          <a:xfrm>
            <a:off x="780078" y="3304893"/>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8" name="椭圆 17">
            <a:extLst>
              <a:ext uri="{FF2B5EF4-FFF2-40B4-BE49-F238E27FC236}">
                <a16:creationId xmlns:a16="http://schemas.microsoft.com/office/drawing/2014/main" id="{A81A24FF-DC4A-4CC3-1BF1-5914D38027DF}"/>
              </a:ext>
            </a:extLst>
          </p:cNvPr>
          <p:cNvSpPr/>
          <p:nvPr/>
        </p:nvSpPr>
        <p:spPr>
          <a:xfrm>
            <a:off x="666796" y="319264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091709AE-9DAB-A232-32A6-EFAB69135D57}"/>
              </a:ext>
            </a:extLst>
          </p:cNvPr>
          <p:cNvSpPr/>
          <p:nvPr/>
        </p:nvSpPr>
        <p:spPr>
          <a:xfrm>
            <a:off x="477232" y="278362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515CFB6B-4CC2-67A1-D00B-52D17C7969B8}"/>
              </a:ext>
            </a:extLst>
          </p:cNvPr>
          <p:cNvSpPr/>
          <p:nvPr/>
        </p:nvSpPr>
        <p:spPr>
          <a:xfrm>
            <a:off x="1473269" y="306102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FCA17447-0935-069C-213C-424A5D80B724}"/>
              </a:ext>
            </a:extLst>
          </p:cNvPr>
          <p:cNvSpPr/>
          <p:nvPr/>
        </p:nvSpPr>
        <p:spPr>
          <a:xfrm>
            <a:off x="1398462" y="274294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D185235D-34E3-796D-0562-1D0CD881C2AB}"/>
              </a:ext>
            </a:extLst>
          </p:cNvPr>
          <p:cNvSpPr txBox="1"/>
          <p:nvPr/>
        </p:nvSpPr>
        <p:spPr>
          <a:xfrm>
            <a:off x="961497" y="274465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23" name="直接连接符 22">
            <a:extLst>
              <a:ext uri="{FF2B5EF4-FFF2-40B4-BE49-F238E27FC236}">
                <a16:creationId xmlns:a16="http://schemas.microsoft.com/office/drawing/2014/main" id="{5E1CEB06-198D-A2DD-EE53-EF1D812C349F}"/>
              </a:ext>
            </a:extLst>
          </p:cNvPr>
          <p:cNvCxnSpPr>
            <a:cxnSpLocks/>
          </p:cNvCxnSpPr>
          <p:nvPr/>
        </p:nvCxnSpPr>
        <p:spPr>
          <a:xfrm flipH="1">
            <a:off x="1116163" y="2517857"/>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24" name="椭圆 23">
            <a:extLst>
              <a:ext uri="{FF2B5EF4-FFF2-40B4-BE49-F238E27FC236}">
                <a16:creationId xmlns:a16="http://schemas.microsoft.com/office/drawing/2014/main" id="{C7F1F340-3A14-4E4F-B2A8-90EFB292D806}"/>
              </a:ext>
            </a:extLst>
          </p:cNvPr>
          <p:cNvSpPr/>
          <p:nvPr/>
        </p:nvSpPr>
        <p:spPr>
          <a:xfrm>
            <a:off x="1093304" y="242943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23C9C8DA-2EEC-38F3-AABE-08112ED0683E}"/>
              </a:ext>
            </a:extLst>
          </p:cNvPr>
          <p:cNvSpPr txBox="1"/>
          <p:nvPr/>
        </p:nvSpPr>
        <p:spPr>
          <a:xfrm>
            <a:off x="408082" y="267284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6" name="文本框 25">
            <a:extLst>
              <a:ext uri="{FF2B5EF4-FFF2-40B4-BE49-F238E27FC236}">
                <a16:creationId xmlns:a16="http://schemas.microsoft.com/office/drawing/2014/main" id="{ED21A854-3A0A-FED1-3F21-5EC1631D221A}"/>
              </a:ext>
            </a:extLst>
          </p:cNvPr>
          <p:cNvSpPr txBox="1"/>
          <p:nvPr/>
        </p:nvSpPr>
        <p:spPr>
          <a:xfrm>
            <a:off x="1320597" y="267186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27" name="文本框 26">
            <a:extLst>
              <a:ext uri="{FF2B5EF4-FFF2-40B4-BE49-F238E27FC236}">
                <a16:creationId xmlns:a16="http://schemas.microsoft.com/office/drawing/2014/main" id="{35D07E2A-7221-EA8B-16E0-969F24BDEFD1}"/>
              </a:ext>
            </a:extLst>
          </p:cNvPr>
          <p:cNvSpPr txBox="1"/>
          <p:nvPr/>
        </p:nvSpPr>
        <p:spPr>
          <a:xfrm>
            <a:off x="604074" y="308937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8" name="矩形 27">
            <a:extLst>
              <a:ext uri="{FF2B5EF4-FFF2-40B4-BE49-F238E27FC236}">
                <a16:creationId xmlns:a16="http://schemas.microsoft.com/office/drawing/2014/main" id="{29855B7F-09A0-3A99-252B-2D318BE917D8}"/>
              </a:ext>
            </a:extLst>
          </p:cNvPr>
          <p:cNvSpPr/>
          <p:nvPr/>
        </p:nvSpPr>
        <p:spPr>
          <a:xfrm>
            <a:off x="423603" y="2349938"/>
            <a:ext cx="1211944"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BC2134A0-7523-FD4C-9190-7A827E42BF84}"/>
              </a:ext>
            </a:extLst>
          </p:cNvPr>
          <p:cNvSpPr/>
          <p:nvPr/>
        </p:nvSpPr>
        <p:spPr>
          <a:xfrm>
            <a:off x="2305248" y="2403929"/>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非法模型</a:t>
            </a:r>
          </a:p>
        </p:txBody>
      </p:sp>
      <p:cxnSp>
        <p:nvCxnSpPr>
          <p:cNvPr id="31" name="直接箭头连接符 30">
            <a:extLst>
              <a:ext uri="{FF2B5EF4-FFF2-40B4-BE49-F238E27FC236}">
                <a16:creationId xmlns:a16="http://schemas.microsoft.com/office/drawing/2014/main" id="{5118AF47-5301-8436-B2B7-55F8D108B004}"/>
              </a:ext>
            </a:extLst>
          </p:cNvPr>
          <p:cNvCxnSpPr>
            <a:cxnSpLocks/>
          </p:cNvCxnSpPr>
          <p:nvPr/>
        </p:nvCxnSpPr>
        <p:spPr>
          <a:xfrm>
            <a:off x="1727260" y="2879086"/>
            <a:ext cx="5023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直接箭头连接符 33">
            <a:extLst>
              <a:ext uri="{FF2B5EF4-FFF2-40B4-BE49-F238E27FC236}">
                <a16:creationId xmlns:a16="http://schemas.microsoft.com/office/drawing/2014/main" id="{60278DA6-B265-6893-724A-BC42CFBB95B7}"/>
              </a:ext>
            </a:extLst>
          </p:cNvPr>
          <p:cNvCxnSpPr>
            <a:cxnSpLocks/>
            <a:stCxn id="29" idx="3"/>
          </p:cNvCxnSpPr>
          <p:nvPr/>
        </p:nvCxnSpPr>
        <p:spPr>
          <a:xfrm>
            <a:off x="3971093" y="2916466"/>
            <a:ext cx="66970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矩形 35">
            <a:extLst>
              <a:ext uri="{FF2B5EF4-FFF2-40B4-BE49-F238E27FC236}">
                <a16:creationId xmlns:a16="http://schemas.microsoft.com/office/drawing/2014/main" id="{ED7DD198-E0CC-A4FE-F79F-DE9A5FA1D431}"/>
              </a:ext>
            </a:extLst>
          </p:cNvPr>
          <p:cNvSpPr/>
          <p:nvPr/>
        </p:nvSpPr>
        <p:spPr>
          <a:xfrm>
            <a:off x="4787701" y="2403929"/>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图重构器</a:t>
            </a:r>
          </a:p>
        </p:txBody>
      </p:sp>
      <p:sp>
        <p:nvSpPr>
          <p:cNvPr id="37" name="矩形 36">
            <a:extLst>
              <a:ext uri="{FF2B5EF4-FFF2-40B4-BE49-F238E27FC236}">
                <a16:creationId xmlns:a16="http://schemas.microsoft.com/office/drawing/2014/main" id="{F9EB7F6D-F21E-9039-3351-0D9E2C83711F}"/>
              </a:ext>
            </a:extLst>
          </p:cNvPr>
          <p:cNvSpPr/>
          <p:nvPr/>
        </p:nvSpPr>
        <p:spPr>
          <a:xfrm>
            <a:off x="7160786" y="1219086"/>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t>LLM+Prompt</a:t>
            </a:r>
            <a:r>
              <a:rPr lang="zh-CN" altLang="en-US" dirty="0"/>
              <a:t>识别文本属性相似度</a:t>
            </a:r>
          </a:p>
        </p:txBody>
      </p:sp>
      <p:sp>
        <p:nvSpPr>
          <p:cNvPr id="39" name="矩形 38">
            <a:extLst>
              <a:ext uri="{FF2B5EF4-FFF2-40B4-BE49-F238E27FC236}">
                <a16:creationId xmlns:a16="http://schemas.microsoft.com/office/drawing/2014/main" id="{D5C25BE9-EB08-BBCC-68AD-54D564F576BA}"/>
              </a:ext>
            </a:extLst>
          </p:cNvPr>
          <p:cNvSpPr/>
          <p:nvPr/>
        </p:nvSpPr>
        <p:spPr>
          <a:xfrm>
            <a:off x="7160786" y="2985350"/>
            <a:ext cx="2116666"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结构相似比较器</a:t>
            </a:r>
            <a:endParaRPr lang="en-US" altLang="zh-CN" dirty="0"/>
          </a:p>
          <a:p>
            <a:pPr algn="ctr"/>
            <a:r>
              <a:rPr lang="zh-CN" altLang="en-US" dirty="0"/>
              <a:t>（</a:t>
            </a:r>
            <a:r>
              <a:rPr lang="en-US" altLang="zh-CN" dirty="0"/>
              <a:t>GNN/LLM+PROMPT</a:t>
            </a:r>
            <a:r>
              <a:rPr lang="zh-CN" altLang="en-US" dirty="0"/>
              <a:t>）</a:t>
            </a:r>
          </a:p>
        </p:txBody>
      </p:sp>
      <p:cxnSp>
        <p:nvCxnSpPr>
          <p:cNvPr id="41" name="直接箭头连接符 40">
            <a:extLst>
              <a:ext uri="{FF2B5EF4-FFF2-40B4-BE49-F238E27FC236}">
                <a16:creationId xmlns:a16="http://schemas.microsoft.com/office/drawing/2014/main" id="{9917A99A-47AB-D18F-2053-5843787D296F}"/>
              </a:ext>
            </a:extLst>
          </p:cNvPr>
          <p:cNvCxnSpPr>
            <a:stCxn id="36" idx="3"/>
            <a:endCxn id="37" idx="1"/>
          </p:cNvCxnSpPr>
          <p:nvPr/>
        </p:nvCxnSpPr>
        <p:spPr>
          <a:xfrm flipV="1">
            <a:off x="6453546" y="1731622"/>
            <a:ext cx="707240" cy="11848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B2200B4E-5822-96AD-9101-9311E1201917}"/>
              </a:ext>
            </a:extLst>
          </p:cNvPr>
          <p:cNvCxnSpPr>
            <a:cxnSpLocks/>
            <a:stCxn id="36" idx="3"/>
            <a:endCxn id="39" idx="1"/>
          </p:cNvCxnSpPr>
          <p:nvPr/>
        </p:nvCxnSpPr>
        <p:spPr>
          <a:xfrm>
            <a:off x="6453546" y="2916465"/>
            <a:ext cx="707240" cy="5814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62F9B063-F26C-F408-B5CE-B373C070E2C2}"/>
              </a:ext>
            </a:extLst>
          </p:cNvPr>
          <p:cNvCxnSpPr>
            <a:stCxn id="37" idx="3"/>
          </p:cNvCxnSpPr>
          <p:nvPr/>
        </p:nvCxnSpPr>
        <p:spPr>
          <a:xfrm>
            <a:off x="8826631" y="1731622"/>
            <a:ext cx="1027593" cy="10113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直接箭头连接符 46">
            <a:extLst>
              <a:ext uri="{FF2B5EF4-FFF2-40B4-BE49-F238E27FC236}">
                <a16:creationId xmlns:a16="http://schemas.microsoft.com/office/drawing/2014/main" id="{7A5BFEC7-982A-A2F6-DA5A-940E28C07599}"/>
              </a:ext>
            </a:extLst>
          </p:cNvPr>
          <p:cNvCxnSpPr>
            <a:cxnSpLocks/>
            <a:stCxn id="39" idx="3"/>
          </p:cNvCxnSpPr>
          <p:nvPr/>
        </p:nvCxnSpPr>
        <p:spPr>
          <a:xfrm flipV="1">
            <a:off x="9277452" y="2783624"/>
            <a:ext cx="567442" cy="7142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矩形 47">
            <a:extLst>
              <a:ext uri="{FF2B5EF4-FFF2-40B4-BE49-F238E27FC236}">
                <a16:creationId xmlns:a16="http://schemas.microsoft.com/office/drawing/2014/main" id="{80CAAD48-691F-0775-0B37-1C4E96015787}"/>
              </a:ext>
            </a:extLst>
          </p:cNvPr>
          <p:cNvSpPr/>
          <p:nvPr/>
        </p:nvSpPr>
        <p:spPr>
          <a:xfrm>
            <a:off x="9984692" y="2210190"/>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数据权属</a:t>
            </a:r>
          </a:p>
        </p:txBody>
      </p:sp>
      <p:sp>
        <p:nvSpPr>
          <p:cNvPr id="2" name="文本框 1">
            <a:extLst>
              <a:ext uri="{FF2B5EF4-FFF2-40B4-BE49-F238E27FC236}">
                <a16:creationId xmlns:a16="http://schemas.microsoft.com/office/drawing/2014/main" id="{942ECB8B-14C5-C4C9-4C8E-1546249DEA91}"/>
              </a:ext>
            </a:extLst>
          </p:cNvPr>
          <p:cNvSpPr txBox="1"/>
          <p:nvPr/>
        </p:nvSpPr>
        <p:spPr>
          <a:xfrm>
            <a:off x="59634" y="52095"/>
            <a:ext cx="1338828" cy="369332"/>
          </a:xfrm>
          <a:prstGeom prst="rect">
            <a:avLst/>
          </a:prstGeom>
          <a:noFill/>
        </p:spPr>
        <p:txBody>
          <a:bodyPr wrap="none" rtlCol="0">
            <a:spAutoFit/>
          </a:bodyPr>
          <a:lstStyle/>
          <a:p>
            <a:r>
              <a:rPr lang="zh-CN" altLang="en-US" dirty="0"/>
              <a:t>图数据保护</a:t>
            </a:r>
          </a:p>
        </p:txBody>
      </p:sp>
      <p:sp>
        <p:nvSpPr>
          <p:cNvPr id="3" name="文本框 2">
            <a:extLst>
              <a:ext uri="{FF2B5EF4-FFF2-40B4-BE49-F238E27FC236}">
                <a16:creationId xmlns:a16="http://schemas.microsoft.com/office/drawing/2014/main" id="{762794E8-523E-224F-1CC9-0C9B4D3F8090}"/>
              </a:ext>
            </a:extLst>
          </p:cNvPr>
          <p:cNvSpPr txBox="1"/>
          <p:nvPr/>
        </p:nvSpPr>
        <p:spPr>
          <a:xfrm>
            <a:off x="7439710" y="720298"/>
            <a:ext cx="1107996" cy="369332"/>
          </a:xfrm>
          <a:prstGeom prst="rect">
            <a:avLst/>
          </a:prstGeom>
          <a:noFill/>
        </p:spPr>
        <p:txBody>
          <a:bodyPr wrap="none" rtlCol="0">
            <a:spAutoFit/>
          </a:bodyPr>
          <a:lstStyle/>
          <a:p>
            <a:r>
              <a:rPr lang="zh-CN" altLang="en-US" dirty="0"/>
              <a:t>节点特征</a:t>
            </a:r>
          </a:p>
        </p:txBody>
      </p:sp>
      <p:sp>
        <p:nvSpPr>
          <p:cNvPr id="30" name="文本框 29">
            <a:extLst>
              <a:ext uri="{FF2B5EF4-FFF2-40B4-BE49-F238E27FC236}">
                <a16:creationId xmlns:a16="http://schemas.microsoft.com/office/drawing/2014/main" id="{0E790171-C3AB-DC26-31D4-17A451FCBB2E}"/>
              </a:ext>
            </a:extLst>
          </p:cNvPr>
          <p:cNvSpPr txBox="1"/>
          <p:nvPr/>
        </p:nvSpPr>
        <p:spPr>
          <a:xfrm>
            <a:off x="1660923" y="4819331"/>
            <a:ext cx="646331" cy="369332"/>
          </a:xfrm>
          <a:prstGeom prst="rect">
            <a:avLst/>
          </a:prstGeom>
          <a:noFill/>
        </p:spPr>
        <p:txBody>
          <a:bodyPr wrap="none" rtlCol="0">
            <a:spAutoFit/>
          </a:bodyPr>
          <a:lstStyle/>
          <a:p>
            <a:r>
              <a:rPr lang="zh-CN" altLang="en-US" dirty="0"/>
              <a:t>无害</a:t>
            </a:r>
          </a:p>
        </p:txBody>
      </p:sp>
      <p:sp>
        <p:nvSpPr>
          <p:cNvPr id="33" name="文本框 32">
            <a:extLst>
              <a:ext uri="{FF2B5EF4-FFF2-40B4-BE49-F238E27FC236}">
                <a16:creationId xmlns:a16="http://schemas.microsoft.com/office/drawing/2014/main" id="{0048B260-1105-B21E-7389-A6A684CE3961}"/>
              </a:ext>
            </a:extLst>
          </p:cNvPr>
          <p:cNvSpPr txBox="1"/>
          <p:nvPr/>
        </p:nvSpPr>
        <p:spPr>
          <a:xfrm>
            <a:off x="196143" y="4819331"/>
            <a:ext cx="1338828" cy="369332"/>
          </a:xfrm>
          <a:prstGeom prst="rect">
            <a:avLst/>
          </a:prstGeom>
          <a:noFill/>
        </p:spPr>
        <p:txBody>
          <a:bodyPr wrap="none" rtlCol="0">
            <a:spAutoFit/>
          </a:bodyPr>
          <a:lstStyle/>
          <a:p>
            <a:r>
              <a:rPr lang="zh-CN" altLang="en-US" dirty="0"/>
              <a:t>文本属性图</a:t>
            </a:r>
          </a:p>
        </p:txBody>
      </p:sp>
      <p:sp>
        <p:nvSpPr>
          <p:cNvPr id="35" name="文本框 34">
            <a:extLst>
              <a:ext uri="{FF2B5EF4-FFF2-40B4-BE49-F238E27FC236}">
                <a16:creationId xmlns:a16="http://schemas.microsoft.com/office/drawing/2014/main" id="{DD6C7EA1-365E-0E6F-A608-279B656AF771}"/>
              </a:ext>
            </a:extLst>
          </p:cNvPr>
          <p:cNvSpPr txBox="1"/>
          <p:nvPr/>
        </p:nvSpPr>
        <p:spPr>
          <a:xfrm>
            <a:off x="-2541" y="443299"/>
            <a:ext cx="3459601" cy="923330"/>
          </a:xfrm>
          <a:prstGeom prst="rect">
            <a:avLst/>
          </a:prstGeom>
          <a:noFill/>
        </p:spPr>
        <p:txBody>
          <a:bodyPr wrap="none" rtlCol="0">
            <a:spAutoFit/>
          </a:bodyPr>
          <a:lstStyle/>
          <a:p>
            <a:r>
              <a:rPr lang="zh-CN" altLang="en-US" dirty="0"/>
              <a:t>什么样的场景 带来的问题 </a:t>
            </a:r>
            <a:r>
              <a:rPr lang="en-US" altLang="zh-CN" dirty="0"/>
              <a:t>/ </a:t>
            </a:r>
            <a:r>
              <a:rPr lang="zh-CN" altLang="en-US" dirty="0"/>
              <a:t>隐患</a:t>
            </a:r>
            <a:endParaRPr lang="en-US" altLang="zh-CN" dirty="0"/>
          </a:p>
          <a:p>
            <a:r>
              <a:rPr lang="zh-CN" altLang="en-US" dirty="0"/>
              <a:t>具体的场景 和情况</a:t>
            </a:r>
            <a:endParaRPr lang="en-US" altLang="zh-CN" dirty="0"/>
          </a:p>
          <a:p>
            <a:r>
              <a:rPr lang="zh-CN" altLang="en-US" dirty="0"/>
              <a:t>场景图 </a:t>
            </a:r>
            <a:r>
              <a:rPr lang="en-US" altLang="zh-CN" dirty="0"/>
              <a:t>+  </a:t>
            </a:r>
            <a:r>
              <a:rPr lang="zh-CN" altLang="en-US" dirty="0"/>
              <a:t>框架图</a:t>
            </a:r>
          </a:p>
        </p:txBody>
      </p:sp>
    </p:spTree>
    <p:extLst>
      <p:ext uri="{BB962C8B-B14F-4D97-AF65-F5344CB8AC3E}">
        <p14:creationId xmlns:p14="http://schemas.microsoft.com/office/powerpoint/2010/main" val="2668465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a:extLst>
              <a:ext uri="{FF2B5EF4-FFF2-40B4-BE49-F238E27FC236}">
                <a16:creationId xmlns:a16="http://schemas.microsoft.com/office/drawing/2014/main" id="{850D218A-61E5-1E9F-9237-E4C38FAFF6B7}"/>
              </a:ext>
            </a:extLst>
          </p:cNvPr>
          <p:cNvSpPr/>
          <p:nvPr/>
        </p:nvSpPr>
        <p:spPr>
          <a:xfrm>
            <a:off x="225269" y="717505"/>
            <a:ext cx="4316747" cy="203389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F669DB23-118C-94CD-8E55-594FE7AC8604}"/>
              </a:ext>
            </a:extLst>
          </p:cNvPr>
          <p:cNvSpPr txBox="1"/>
          <p:nvPr/>
        </p:nvSpPr>
        <p:spPr>
          <a:xfrm>
            <a:off x="230651" y="916782"/>
            <a:ext cx="4316748" cy="1569660"/>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高校</a:t>
            </a:r>
            <a:r>
              <a:rPr lang="en-US" altLang="zh-CN"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475569"/>
                </a:solidFill>
                <a:effectLst/>
                <a:latin typeface="宋体" panose="02010600030101010101" pitchFamily="2" charset="-122"/>
                <a:ea typeface="宋体" panose="02010600030101010101" pitchFamily="2" charset="-122"/>
              </a:rPr>
              <a:t>企业构建了大规模的学术论文引用网络数据集。该数据集每个节点代表一篇论文，节点属性包括论文标题、摘要、作者、发表年份等文本信息。节点之间的边表示论文之间的引用关系，形成了一个典型的文本属性图。该数据集被用于</a:t>
            </a:r>
            <a:r>
              <a:rPr lang="zh-CN" altLang="en-US" sz="1600" b="1" i="0" dirty="0">
                <a:solidFill>
                  <a:srgbClr val="FF0000"/>
                </a:solidFill>
                <a:effectLst/>
                <a:latin typeface="宋体" panose="02010600030101010101" pitchFamily="2" charset="-122"/>
                <a:ea typeface="宋体" panose="02010600030101010101" pitchFamily="2" charset="-122"/>
              </a:rPr>
              <a:t>论文推荐</a:t>
            </a:r>
            <a:r>
              <a:rPr lang="zh-CN" altLang="en-US"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FF0000"/>
                </a:solidFill>
                <a:effectLst/>
                <a:latin typeface="宋体" panose="02010600030101010101" pitchFamily="2" charset="-122"/>
                <a:ea typeface="宋体" panose="02010600030101010101" pitchFamily="2" charset="-122"/>
              </a:rPr>
              <a:t>学术趋势分析</a:t>
            </a:r>
            <a:r>
              <a:rPr lang="zh-CN" altLang="en-US" sz="1600" b="0" i="0" dirty="0">
                <a:solidFill>
                  <a:srgbClr val="475569"/>
                </a:solidFill>
                <a:effectLst/>
                <a:latin typeface="宋体" panose="02010600030101010101" pitchFamily="2" charset="-122"/>
                <a:ea typeface="宋体" panose="02010600030101010101" pitchFamily="2" charset="-122"/>
              </a:rPr>
              <a:t>等任务。</a:t>
            </a:r>
            <a:endParaRPr lang="zh-CN" altLang="en-US" sz="1600" dirty="0">
              <a:latin typeface="宋体" panose="02010600030101010101" pitchFamily="2" charset="-122"/>
              <a:ea typeface="宋体" panose="02010600030101010101" pitchFamily="2" charset="-122"/>
            </a:endParaRPr>
          </a:p>
        </p:txBody>
      </p:sp>
      <p:cxnSp>
        <p:nvCxnSpPr>
          <p:cNvPr id="7" name="直接箭头连接符 6">
            <a:extLst>
              <a:ext uri="{FF2B5EF4-FFF2-40B4-BE49-F238E27FC236}">
                <a16:creationId xmlns:a16="http://schemas.microsoft.com/office/drawing/2014/main" id="{DB46C542-114A-AF86-2C53-F52841BFCCE1}"/>
              </a:ext>
            </a:extLst>
          </p:cNvPr>
          <p:cNvCxnSpPr>
            <a:cxnSpLocks/>
            <a:stCxn id="5" idx="3"/>
          </p:cNvCxnSpPr>
          <p:nvPr/>
        </p:nvCxnSpPr>
        <p:spPr>
          <a:xfrm>
            <a:off x="4547399" y="1701612"/>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文本框 8">
            <a:extLst>
              <a:ext uri="{FF2B5EF4-FFF2-40B4-BE49-F238E27FC236}">
                <a16:creationId xmlns:a16="http://schemas.microsoft.com/office/drawing/2014/main" id="{1D6CE2B7-34D8-BEEE-FC9F-E4C9BC98C0E4}"/>
              </a:ext>
            </a:extLst>
          </p:cNvPr>
          <p:cNvSpPr txBox="1"/>
          <p:nvPr/>
        </p:nvSpPr>
        <p:spPr>
          <a:xfrm>
            <a:off x="4636327" y="1332280"/>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授权</a:t>
            </a:r>
          </a:p>
        </p:txBody>
      </p:sp>
      <p:sp>
        <p:nvSpPr>
          <p:cNvPr id="11" name="矩形: 圆角 10">
            <a:extLst>
              <a:ext uri="{FF2B5EF4-FFF2-40B4-BE49-F238E27FC236}">
                <a16:creationId xmlns:a16="http://schemas.microsoft.com/office/drawing/2014/main" id="{8D0ADD65-A84B-D0D5-0B06-BB5B961BAD89}"/>
              </a:ext>
            </a:extLst>
          </p:cNvPr>
          <p:cNvSpPr/>
          <p:nvPr/>
        </p:nvSpPr>
        <p:spPr>
          <a:xfrm>
            <a:off x="5358202" y="1409224"/>
            <a:ext cx="1808297" cy="58477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53CCC117-BF5C-50A0-C233-34755D7DCC5E}"/>
              </a:ext>
            </a:extLst>
          </p:cNvPr>
          <p:cNvSpPr txBox="1"/>
          <p:nvPr/>
        </p:nvSpPr>
        <p:spPr>
          <a:xfrm>
            <a:off x="5682024" y="1532335"/>
            <a:ext cx="1027504" cy="338554"/>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合法用户</a:t>
            </a:r>
            <a:endParaRPr lang="zh-CN" altLang="en-US" sz="1600" dirty="0">
              <a:latin typeface="宋体" panose="02010600030101010101" pitchFamily="2" charset="-122"/>
              <a:ea typeface="宋体" panose="02010600030101010101" pitchFamily="2" charset="-122"/>
            </a:endParaRPr>
          </a:p>
        </p:txBody>
      </p:sp>
      <p:cxnSp>
        <p:nvCxnSpPr>
          <p:cNvPr id="13" name="直接箭头连接符 12">
            <a:extLst>
              <a:ext uri="{FF2B5EF4-FFF2-40B4-BE49-F238E27FC236}">
                <a16:creationId xmlns:a16="http://schemas.microsoft.com/office/drawing/2014/main" id="{325B0AF7-1097-B769-4ADB-A0549B23FE0A}"/>
              </a:ext>
            </a:extLst>
          </p:cNvPr>
          <p:cNvCxnSpPr>
            <a:cxnSpLocks/>
          </p:cNvCxnSpPr>
          <p:nvPr/>
        </p:nvCxnSpPr>
        <p:spPr>
          <a:xfrm>
            <a:off x="7179885" y="1734453"/>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矩形: 圆角 13">
            <a:extLst>
              <a:ext uri="{FF2B5EF4-FFF2-40B4-BE49-F238E27FC236}">
                <a16:creationId xmlns:a16="http://schemas.microsoft.com/office/drawing/2014/main" id="{D6A4AC67-D7E1-AB9F-B79A-1755A3955A64}"/>
              </a:ext>
            </a:extLst>
          </p:cNvPr>
          <p:cNvSpPr/>
          <p:nvPr/>
        </p:nvSpPr>
        <p:spPr>
          <a:xfrm>
            <a:off x="8004073" y="1332278"/>
            <a:ext cx="1808297"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9C33603F-6DB3-E1E9-DCF9-C86E061104C2}"/>
              </a:ext>
            </a:extLst>
          </p:cNvPr>
          <p:cNvSpPr txBox="1"/>
          <p:nvPr/>
        </p:nvSpPr>
        <p:spPr>
          <a:xfrm>
            <a:off x="8263450" y="1442065"/>
            <a:ext cx="1415772"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训练模型，</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完成对应任务</a:t>
            </a:r>
          </a:p>
        </p:txBody>
      </p:sp>
      <p:sp>
        <p:nvSpPr>
          <p:cNvPr id="20" name="文本框 19">
            <a:extLst>
              <a:ext uri="{FF2B5EF4-FFF2-40B4-BE49-F238E27FC236}">
                <a16:creationId xmlns:a16="http://schemas.microsoft.com/office/drawing/2014/main" id="{A1632B4F-8778-4D71-80B5-1AAA2EF48DF4}"/>
              </a:ext>
            </a:extLst>
          </p:cNvPr>
          <p:cNvSpPr txBox="1"/>
          <p:nvPr/>
        </p:nvSpPr>
        <p:spPr>
          <a:xfrm>
            <a:off x="6586576" y="638108"/>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合法流程</a:t>
            </a:r>
          </a:p>
        </p:txBody>
      </p:sp>
      <p:cxnSp>
        <p:nvCxnSpPr>
          <p:cNvPr id="23" name="连接符: 肘形 22">
            <a:extLst>
              <a:ext uri="{FF2B5EF4-FFF2-40B4-BE49-F238E27FC236}">
                <a16:creationId xmlns:a16="http://schemas.microsoft.com/office/drawing/2014/main" id="{C37FD378-BACD-A016-5E6B-5EB316CE08C8}"/>
              </a:ext>
            </a:extLst>
          </p:cNvPr>
          <p:cNvCxnSpPr>
            <a:cxnSpLocks/>
            <a:stCxn id="10" idx="2"/>
          </p:cNvCxnSpPr>
          <p:nvPr/>
        </p:nvCxnSpPr>
        <p:spPr>
          <a:xfrm rot="16200000" flipH="1">
            <a:off x="3490123" y="1644921"/>
            <a:ext cx="738081" cy="295104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A160E60C-62B3-9B20-47F3-EC9D25791771}"/>
              </a:ext>
            </a:extLst>
          </p:cNvPr>
          <p:cNvSpPr txBox="1"/>
          <p:nvPr/>
        </p:nvSpPr>
        <p:spPr>
          <a:xfrm>
            <a:off x="2332685" y="2934275"/>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未授权</a:t>
            </a:r>
          </a:p>
        </p:txBody>
      </p:sp>
      <p:sp>
        <p:nvSpPr>
          <p:cNvPr id="29" name="矩形: 圆角 28">
            <a:extLst>
              <a:ext uri="{FF2B5EF4-FFF2-40B4-BE49-F238E27FC236}">
                <a16:creationId xmlns:a16="http://schemas.microsoft.com/office/drawing/2014/main" id="{413BC1E6-0EE3-92A0-3260-DF1DA5D0202A}"/>
              </a:ext>
            </a:extLst>
          </p:cNvPr>
          <p:cNvSpPr/>
          <p:nvPr/>
        </p:nvSpPr>
        <p:spPr>
          <a:xfrm>
            <a:off x="5371588" y="3058751"/>
            <a:ext cx="1607375"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a:extLst>
              <a:ext uri="{FF2B5EF4-FFF2-40B4-BE49-F238E27FC236}">
                <a16:creationId xmlns:a16="http://schemas.microsoft.com/office/drawing/2014/main" id="{98C9CB58-8A82-A071-1A5D-D3094B76CE59}"/>
              </a:ext>
            </a:extLst>
          </p:cNvPr>
          <p:cNvSpPr txBox="1"/>
          <p:nvPr/>
        </p:nvSpPr>
        <p:spPr>
          <a:xfrm>
            <a:off x="437083"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文本语料</a:t>
            </a:r>
            <a:endParaRPr lang="zh-CN" altLang="en-US" sz="1600" dirty="0">
              <a:latin typeface="宋体" panose="02010600030101010101" pitchFamily="2" charset="-122"/>
              <a:ea typeface="宋体" panose="02010600030101010101" pitchFamily="2" charset="-122"/>
            </a:endParaRPr>
          </a:p>
        </p:txBody>
      </p:sp>
      <p:sp>
        <p:nvSpPr>
          <p:cNvPr id="31" name="矩形: 圆角 30">
            <a:extLst>
              <a:ext uri="{FF2B5EF4-FFF2-40B4-BE49-F238E27FC236}">
                <a16:creationId xmlns:a16="http://schemas.microsoft.com/office/drawing/2014/main" id="{5FCB3514-AB48-71A7-0514-CC967F235C78}"/>
              </a:ext>
            </a:extLst>
          </p:cNvPr>
          <p:cNvSpPr/>
          <p:nvPr/>
        </p:nvSpPr>
        <p:spPr>
          <a:xfrm>
            <a:off x="7393557" y="2698437"/>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圆角 31">
            <a:extLst>
              <a:ext uri="{FF2B5EF4-FFF2-40B4-BE49-F238E27FC236}">
                <a16:creationId xmlns:a16="http://schemas.microsoft.com/office/drawing/2014/main" id="{81B1CD4A-3DF0-6915-8428-6212BAB9A429}"/>
              </a:ext>
            </a:extLst>
          </p:cNvPr>
          <p:cNvSpPr/>
          <p:nvPr/>
        </p:nvSpPr>
        <p:spPr>
          <a:xfrm>
            <a:off x="7401307" y="384463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圆角 32">
            <a:extLst>
              <a:ext uri="{FF2B5EF4-FFF2-40B4-BE49-F238E27FC236}">
                <a16:creationId xmlns:a16="http://schemas.microsoft.com/office/drawing/2014/main" id="{2129D9E2-E2B2-1828-7F65-0B67A81EC345}"/>
              </a:ext>
            </a:extLst>
          </p:cNvPr>
          <p:cNvSpPr/>
          <p:nvPr/>
        </p:nvSpPr>
        <p:spPr>
          <a:xfrm>
            <a:off x="7459762" y="4911155"/>
            <a:ext cx="1607375"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id="{32C8588F-814E-1EB1-43F9-43812B482683}"/>
              </a:ext>
            </a:extLst>
          </p:cNvPr>
          <p:cNvSpPr txBox="1"/>
          <p:nvPr/>
        </p:nvSpPr>
        <p:spPr>
          <a:xfrm>
            <a:off x="7393557" y="2782252"/>
            <a:ext cx="1923027" cy="338554"/>
          </a:xfrm>
          <a:prstGeom prst="rect">
            <a:avLst/>
          </a:prstGeom>
          <a:noFill/>
        </p:spPr>
        <p:txBody>
          <a:bodyPr wrap="square">
            <a:spAutoFit/>
          </a:bodyPr>
          <a:lstStyle/>
          <a:p>
            <a:r>
              <a:rPr lang="zh-CN" altLang="en-US" sz="1600" b="1" i="0" dirty="0">
                <a:solidFill>
                  <a:srgbClr val="475569"/>
                </a:solidFill>
                <a:effectLst/>
                <a:latin typeface="宋体" panose="02010600030101010101" pitchFamily="2" charset="-122"/>
                <a:ea typeface="宋体" panose="02010600030101010101" pitchFamily="2" charset="-122"/>
              </a:rPr>
              <a:t>数据篡改与伪造</a:t>
            </a:r>
            <a:endParaRPr lang="zh-CN" altLang="en-US" sz="1600" dirty="0">
              <a:latin typeface="宋体" panose="02010600030101010101" pitchFamily="2" charset="-122"/>
              <a:ea typeface="宋体" panose="02010600030101010101" pitchFamily="2" charset="-122"/>
            </a:endParaRPr>
          </a:p>
        </p:txBody>
      </p:sp>
      <p:sp>
        <p:nvSpPr>
          <p:cNvPr id="35" name="文本框 34">
            <a:extLst>
              <a:ext uri="{FF2B5EF4-FFF2-40B4-BE49-F238E27FC236}">
                <a16:creationId xmlns:a16="http://schemas.microsoft.com/office/drawing/2014/main" id="{97B78132-C2BB-7EED-1EA2-460790E034CE}"/>
              </a:ext>
            </a:extLst>
          </p:cNvPr>
          <p:cNvSpPr txBox="1"/>
          <p:nvPr/>
        </p:nvSpPr>
        <p:spPr>
          <a:xfrm>
            <a:off x="7393557" y="3935365"/>
            <a:ext cx="173978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部分泄露与拆分</a:t>
            </a:r>
            <a:endParaRPr lang="zh-CN" altLang="en-US" sz="1600" dirty="0">
              <a:latin typeface="宋体" panose="02010600030101010101" pitchFamily="2" charset="-122"/>
              <a:ea typeface="宋体" panose="02010600030101010101" pitchFamily="2" charset="-122"/>
            </a:endParaRPr>
          </a:p>
        </p:txBody>
      </p:sp>
      <p:sp>
        <p:nvSpPr>
          <p:cNvPr id="36" name="文本框 35">
            <a:extLst>
              <a:ext uri="{FF2B5EF4-FFF2-40B4-BE49-F238E27FC236}">
                <a16:creationId xmlns:a16="http://schemas.microsoft.com/office/drawing/2014/main" id="{2B30FC10-BA81-846C-0E40-6CAFE5BE4FFE}"/>
              </a:ext>
            </a:extLst>
          </p:cNvPr>
          <p:cNvSpPr txBox="1"/>
          <p:nvPr/>
        </p:nvSpPr>
        <p:spPr>
          <a:xfrm>
            <a:off x="7472526" y="5049161"/>
            <a:ext cx="1607375"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合并与混合攻击</a:t>
            </a:r>
            <a:endParaRPr lang="zh-CN" altLang="en-US" sz="1600" dirty="0">
              <a:latin typeface="宋体" panose="02010600030101010101" pitchFamily="2" charset="-122"/>
              <a:ea typeface="宋体" panose="02010600030101010101" pitchFamily="2" charset="-122"/>
            </a:endParaRPr>
          </a:p>
        </p:txBody>
      </p:sp>
      <p:cxnSp>
        <p:nvCxnSpPr>
          <p:cNvPr id="38" name="直接箭头连接符 37">
            <a:extLst>
              <a:ext uri="{FF2B5EF4-FFF2-40B4-BE49-F238E27FC236}">
                <a16:creationId xmlns:a16="http://schemas.microsoft.com/office/drawing/2014/main" id="{F777F668-7FDB-2D3F-EAA5-B81CE0D7AB4E}"/>
              </a:ext>
            </a:extLst>
          </p:cNvPr>
          <p:cNvCxnSpPr>
            <a:cxnSpLocks/>
            <a:stCxn id="29" idx="3"/>
            <a:endCxn id="31" idx="1"/>
          </p:cNvCxnSpPr>
          <p:nvPr/>
        </p:nvCxnSpPr>
        <p:spPr>
          <a:xfrm flipV="1">
            <a:off x="6978963" y="2951530"/>
            <a:ext cx="414594" cy="537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直接箭头连接符 40">
            <a:extLst>
              <a:ext uri="{FF2B5EF4-FFF2-40B4-BE49-F238E27FC236}">
                <a16:creationId xmlns:a16="http://schemas.microsoft.com/office/drawing/2014/main" id="{7D009E86-271F-47D3-8B85-7854C0085CB4}"/>
              </a:ext>
            </a:extLst>
          </p:cNvPr>
          <p:cNvCxnSpPr>
            <a:stCxn id="29" idx="3"/>
            <a:endCxn id="35" idx="1"/>
          </p:cNvCxnSpPr>
          <p:nvPr/>
        </p:nvCxnSpPr>
        <p:spPr>
          <a:xfrm>
            <a:off x="6978963" y="3489482"/>
            <a:ext cx="414594" cy="615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4BC6AF9C-51E0-19D2-3767-A583057E094A}"/>
              </a:ext>
            </a:extLst>
          </p:cNvPr>
          <p:cNvCxnSpPr>
            <a:stCxn id="29" idx="3"/>
            <a:endCxn id="36" idx="1"/>
          </p:cNvCxnSpPr>
          <p:nvPr/>
        </p:nvCxnSpPr>
        <p:spPr>
          <a:xfrm>
            <a:off x="6978963" y="3489482"/>
            <a:ext cx="493563" cy="17289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3C6561DA-E812-7AC2-7B51-EB74829FD801}"/>
              </a:ext>
            </a:extLst>
          </p:cNvPr>
          <p:cNvCxnSpPr/>
          <p:nvPr/>
        </p:nvCxnSpPr>
        <p:spPr>
          <a:xfrm>
            <a:off x="9000932" y="2951530"/>
            <a:ext cx="713030" cy="968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直接箭头连接符 47">
            <a:extLst>
              <a:ext uri="{FF2B5EF4-FFF2-40B4-BE49-F238E27FC236}">
                <a16:creationId xmlns:a16="http://schemas.microsoft.com/office/drawing/2014/main" id="{C642BD29-4774-9685-20E6-C1CF4DEACD0B}"/>
              </a:ext>
            </a:extLst>
          </p:cNvPr>
          <p:cNvCxnSpPr>
            <a:stCxn id="35" idx="3"/>
          </p:cNvCxnSpPr>
          <p:nvPr/>
        </p:nvCxnSpPr>
        <p:spPr>
          <a:xfrm flipV="1">
            <a:off x="9133341" y="3920212"/>
            <a:ext cx="580621" cy="1844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直接箭头连接符 49">
            <a:extLst>
              <a:ext uri="{FF2B5EF4-FFF2-40B4-BE49-F238E27FC236}">
                <a16:creationId xmlns:a16="http://schemas.microsoft.com/office/drawing/2014/main" id="{40FFEC07-650A-1CFF-2687-A7061F7E3100}"/>
              </a:ext>
            </a:extLst>
          </p:cNvPr>
          <p:cNvCxnSpPr>
            <a:stCxn id="36" idx="3"/>
          </p:cNvCxnSpPr>
          <p:nvPr/>
        </p:nvCxnSpPr>
        <p:spPr>
          <a:xfrm flipV="1">
            <a:off x="9079901" y="3935365"/>
            <a:ext cx="634061" cy="12830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矩形: 圆角 50">
            <a:extLst>
              <a:ext uri="{FF2B5EF4-FFF2-40B4-BE49-F238E27FC236}">
                <a16:creationId xmlns:a16="http://schemas.microsoft.com/office/drawing/2014/main" id="{AE2FCC59-F790-5658-81BA-58FDD811A44A}"/>
              </a:ext>
            </a:extLst>
          </p:cNvPr>
          <p:cNvSpPr/>
          <p:nvPr/>
        </p:nvSpPr>
        <p:spPr>
          <a:xfrm>
            <a:off x="9726726" y="3610785"/>
            <a:ext cx="1272824" cy="61885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文本框 51">
            <a:extLst>
              <a:ext uri="{FF2B5EF4-FFF2-40B4-BE49-F238E27FC236}">
                <a16:creationId xmlns:a16="http://schemas.microsoft.com/office/drawing/2014/main" id="{90989AE6-E2AA-2D90-C0CE-D7E72E699721}"/>
              </a:ext>
            </a:extLst>
          </p:cNvPr>
          <p:cNvSpPr txBox="1"/>
          <p:nvPr/>
        </p:nvSpPr>
        <p:spPr>
          <a:xfrm>
            <a:off x="9904318" y="3750699"/>
            <a:ext cx="1107996" cy="369332"/>
          </a:xfrm>
          <a:prstGeom prst="rect">
            <a:avLst/>
          </a:prstGeom>
          <a:noFill/>
        </p:spPr>
        <p:txBody>
          <a:bodyPr wrap="none" rtlCol="0">
            <a:spAutoFit/>
          </a:bodyPr>
          <a:lstStyle/>
          <a:p>
            <a:r>
              <a:rPr lang="zh-CN" altLang="en-US" sz="1800" dirty="0">
                <a:latin typeface="宋体" panose="02010600030101010101" pitchFamily="2" charset="-122"/>
                <a:ea typeface="宋体" panose="02010600030101010101" pitchFamily="2" charset="-122"/>
              </a:rPr>
              <a:t>训练模型</a:t>
            </a:r>
            <a:endParaRPr lang="zh-CN" altLang="en-US" dirty="0"/>
          </a:p>
        </p:txBody>
      </p:sp>
      <p:sp>
        <p:nvSpPr>
          <p:cNvPr id="53" name="矩形: 圆角 52">
            <a:extLst>
              <a:ext uri="{FF2B5EF4-FFF2-40B4-BE49-F238E27FC236}">
                <a16:creationId xmlns:a16="http://schemas.microsoft.com/office/drawing/2014/main" id="{E7CCC487-4DC0-5644-F2B5-47BBCD92888F}"/>
              </a:ext>
            </a:extLst>
          </p:cNvPr>
          <p:cNvSpPr/>
          <p:nvPr/>
        </p:nvSpPr>
        <p:spPr>
          <a:xfrm>
            <a:off x="111183" y="4603871"/>
            <a:ext cx="1835292"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文本框 53">
            <a:extLst>
              <a:ext uri="{FF2B5EF4-FFF2-40B4-BE49-F238E27FC236}">
                <a16:creationId xmlns:a16="http://schemas.microsoft.com/office/drawing/2014/main" id="{E373C690-B9EA-2467-16F8-6FEECDAC2357}"/>
              </a:ext>
            </a:extLst>
          </p:cNvPr>
          <p:cNvSpPr txBox="1"/>
          <p:nvPr/>
        </p:nvSpPr>
        <p:spPr>
          <a:xfrm>
            <a:off x="3241448" y="4059110"/>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内容重写</a:t>
            </a:r>
            <a:endParaRPr lang="zh-CN" altLang="en-US" sz="1600" dirty="0">
              <a:latin typeface="宋体" panose="02010600030101010101" pitchFamily="2" charset="-122"/>
              <a:ea typeface="宋体" panose="02010600030101010101" pitchFamily="2" charset="-122"/>
            </a:endParaRPr>
          </a:p>
        </p:txBody>
      </p:sp>
      <p:cxnSp>
        <p:nvCxnSpPr>
          <p:cNvPr id="56" name="直接箭头连接符 55">
            <a:extLst>
              <a:ext uri="{FF2B5EF4-FFF2-40B4-BE49-F238E27FC236}">
                <a16:creationId xmlns:a16="http://schemas.microsoft.com/office/drawing/2014/main" id="{156B3AD2-D255-9860-B5FA-F02C0542A21B}"/>
              </a:ext>
            </a:extLst>
          </p:cNvPr>
          <p:cNvCxnSpPr>
            <a:stCxn id="53" idx="3"/>
          </p:cNvCxnSpPr>
          <p:nvPr/>
        </p:nvCxnSpPr>
        <p:spPr>
          <a:xfrm flipV="1">
            <a:off x="1946475" y="4300570"/>
            <a:ext cx="810607" cy="6105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直接箭头连接符 57">
            <a:extLst>
              <a:ext uri="{FF2B5EF4-FFF2-40B4-BE49-F238E27FC236}">
                <a16:creationId xmlns:a16="http://schemas.microsoft.com/office/drawing/2014/main" id="{F18750E0-47CF-03D9-B0F0-BF3A04A2A9A3}"/>
              </a:ext>
            </a:extLst>
          </p:cNvPr>
          <p:cNvCxnSpPr>
            <a:stCxn id="53" idx="3"/>
          </p:cNvCxnSpPr>
          <p:nvPr/>
        </p:nvCxnSpPr>
        <p:spPr>
          <a:xfrm>
            <a:off x="1946475" y="4911155"/>
            <a:ext cx="1027931" cy="290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直接箭头连接符 59">
            <a:extLst>
              <a:ext uri="{FF2B5EF4-FFF2-40B4-BE49-F238E27FC236}">
                <a16:creationId xmlns:a16="http://schemas.microsoft.com/office/drawing/2014/main" id="{90A0ACC2-C06C-AB81-3FED-332A8E589A5F}"/>
              </a:ext>
            </a:extLst>
          </p:cNvPr>
          <p:cNvCxnSpPr>
            <a:stCxn id="53" idx="3"/>
          </p:cNvCxnSpPr>
          <p:nvPr/>
        </p:nvCxnSpPr>
        <p:spPr>
          <a:xfrm>
            <a:off x="1946475" y="4911155"/>
            <a:ext cx="888516" cy="562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1" name="矩形: 圆角 60">
            <a:extLst>
              <a:ext uri="{FF2B5EF4-FFF2-40B4-BE49-F238E27FC236}">
                <a16:creationId xmlns:a16="http://schemas.microsoft.com/office/drawing/2014/main" id="{57AE0250-E8C1-E830-0449-23F23DD666AF}"/>
              </a:ext>
            </a:extLst>
          </p:cNvPr>
          <p:cNvSpPr/>
          <p:nvPr/>
        </p:nvSpPr>
        <p:spPr>
          <a:xfrm>
            <a:off x="2974406" y="3998234"/>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圆角 61">
            <a:extLst>
              <a:ext uri="{FF2B5EF4-FFF2-40B4-BE49-F238E27FC236}">
                <a16:creationId xmlns:a16="http://schemas.microsoft.com/office/drawing/2014/main" id="{1493009D-3142-096F-00F1-1BDFF179469E}"/>
              </a:ext>
            </a:extLst>
          </p:cNvPr>
          <p:cNvSpPr/>
          <p:nvPr/>
        </p:nvSpPr>
        <p:spPr>
          <a:xfrm>
            <a:off x="2984999" y="465806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矩形: 圆角 62">
            <a:extLst>
              <a:ext uri="{FF2B5EF4-FFF2-40B4-BE49-F238E27FC236}">
                <a16:creationId xmlns:a16="http://schemas.microsoft.com/office/drawing/2014/main" id="{B3717332-AFFB-FB25-CAAA-C6E46D74FC67}"/>
              </a:ext>
            </a:extLst>
          </p:cNvPr>
          <p:cNvSpPr/>
          <p:nvPr/>
        </p:nvSpPr>
        <p:spPr>
          <a:xfrm>
            <a:off x="2974406" y="5303130"/>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文本框 63">
            <a:extLst>
              <a:ext uri="{FF2B5EF4-FFF2-40B4-BE49-F238E27FC236}">
                <a16:creationId xmlns:a16="http://schemas.microsoft.com/office/drawing/2014/main" id="{F8F41138-6926-FF0A-E869-69C00C764D20}"/>
              </a:ext>
            </a:extLst>
          </p:cNvPr>
          <p:cNvSpPr txBox="1"/>
          <p:nvPr/>
        </p:nvSpPr>
        <p:spPr>
          <a:xfrm>
            <a:off x="5659472" y="3320204"/>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非法</a:t>
            </a:r>
            <a:r>
              <a:rPr lang="zh-CN" altLang="en-US" sz="1600" b="0" i="0" dirty="0">
                <a:solidFill>
                  <a:srgbClr val="475569"/>
                </a:solidFill>
                <a:effectLst/>
                <a:latin typeface="宋体" panose="02010600030101010101" pitchFamily="2" charset="-122"/>
                <a:ea typeface="宋体" panose="02010600030101010101" pitchFamily="2" charset="-122"/>
              </a:rPr>
              <a:t>用户</a:t>
            </a:r>
            <a:endParaRPr lang="zh-CN" altLang="en-US" sz="1600" dirty="0">
              <a:latin typeface="宋体" panose="02010600030101010101" pitchFamily="2" charset="-122"/>
              <a:ea typeface="宋体" panose="02010600030101010101" pitchFamily="2" charset="-122"/>
            </a:endParaRPr>
          </a:p>
        </p:txBody>
      </p:sp>
      <p:sp>
        <p:nvSpPr>
          <p:cNvPr id="65" name="文本框 64">
            <a:extLst>
              <a:ext uri="{FF2B5EF4-FFF2-40B4-BE49-F238E27FC236}">
                <a16:creationId xmlns:a16="http://schemas.microsoft.com/office/drawing/2014/main" id="{B60A09D7-AA00-04BF-1E5D-9E86ED96BE65}"/>
              </a:ext>
            </a:extLst>
          </p:cNvPr>
          <p:cNvSpPr txBox="1"/>
          <p:nvPr/>
        </p:nvSpPr>
        <p:spPr>
          <a:xfrm>
            <a:off x="3274934"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数据伪装</a:t>
            </a:r>
            <a:endParaRPr lang="zh-CN" altLang="en-US" sz="1600" dirty="0">
              <a:latin typeface="宋体" panose="02010600030101010101" pitchFamily="2" charset="-122"/>
              <a:ea typeface="宋体" panose="02010600030101010101" pitchFamily="2" charset="-122"/>
            </a:endParaRPr>
          </a:p>
        </p:txBody>
      </p:sp>
      <p:sp>
        <p:nvSpPr>
          <p:cNvPr id="2" name="文本框 1">
            <a:extLst>
              <a:ext uri="{FF2B5EF4-FFF2-40B4-BE49-F238E27FC236}">
                <a16:creationId xmlns:a16="http://schemas.microsoft.com/office/drawing/2014/main" id="{59D842B6-99AA-3B62-A8C1-994CB188783E}"/>
              </a:ext>
            </a:extLst>
          </p:cNvPr>
          <p:cNvSpPr txBox="1"/>
          <p:nvPr/>
        </p:nvSpPr>
        <p:spPr>
          <a:xfrm>
            <a:off x="2824692" y="5247524"/>
            <a:ext cx="1907547" cy="584775"/>
          </a:xfrm>
          <a:prstGeom prst="rect">
            <a:avLst/>
          </a:prstGeom>
          <a:noFill/>
        </p:spPr>
        <p:txBody>
          <a:bodyPr wrap="square">
            <a:spAutoFit/>
          </a:bodyPr>
          <a:lstStyle/>
          <a:p>
            <a:pPr algn="ctr" fontAlgn="base"/>
            <a:r>
              <a:rPr lang="en-US" altLang="zh-CN" sz="1600" i="0" dirty="0">
                <a:solidFill>
                  <a:srgbClr val="475569"/>
                </a:solidFill>
                <a:effectLst/>
                <a:latin typeface="宋体" panose="02010600030101010101" pitchFamily="2" charset="-122"/>
                <a:ea typeface="宋体" panose="02010600030101010101" pitchFamily="2" charset="-122"/>
              </a:rPr>
              <a:t>API</a:t>
            </a:r>
            <a:r>
              <a:rPr lang="zh-CN" altLang="en-US" sz="1600" i="0" dirty="0">
                <a:solidFill>
                  <a:srgbClr val="475569"/>
                </a:solidFill>
                <a:effectLst/>
                <a:latin typeface="宋体" panose="02010600030101010101" pitchFamily="2" charset="-122"/>
                <a:ea typeface="宋体" panose="02010600030101010101" pitchFamily="2" charset="-122"/>
              </a:rPr>
              <a:t>抽取</a:t>
            </a:r>
            <a:endParaRPr lang="en-US" altLang="zh-CN" sz="1600" i="0" dirty="0">
              <a:solidFill>
                <a:srgbClr val="475569"/>
              </a:solidFill>
              <a:effectLst/>
              <a:latin typeface="宋体" panose="02010600030101010101" pitchFamily="2" charset="-122"/>
              <a:ea typeface="宋体" panose="02010600030101010101" pitchFamily="2" charset="-122"/>
            </a:endParaRPr>
          </a:p>
          <a:p>
            <a:pPr algn="ctr" fontAlgn="base"/>
            <a:r>
              <a:rPr lang="zh-CN" altLang="en-US" sz="1600" i="0" dirty="0">
                <a:solidFill>
                  <a:srgbClr val="475569"/>
                </a:solidFill>
                <a:effectLst/>
                <a:latin typeface="宋体" panose="02010600030101010101" pitchFamily="2" charset="-122"/>
                <a:ea typeface="宋体" panose="02010600030101010101" pitchFamily="2" charset="-122"/>
              </a:rPr>
              <a:t>模型反推</a:t>
            </a:r>
          </a:p>
        </p:txBody>
      </p:sp>
    </p:spTree>
    <p:extLst>
      <p:ext uri="{BB962C8B-B14F-4D97-AF65-F5344CB8AC3E}">
        <p14:creationId xmlns:p14="http://schemas.microsoft.com/office/powerpoint/2010/main" val="127997624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6642</TotalTime>
  <Words>5783</Words>
  <Application>Microsoft Macintosh PowerPoint</Application>
  <PresentationFormat>宽屏</PresentationFormat>
  <Paragraphs>736</Paragraphs>
  <Slides>57</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57</vt:i4>
      </vt:variant>
    </vt:vector>
  </HeadingPairs>
  <TitlesOfParts>
    <vt:vector size="69" baseType="lpstr">
      <vt:lpstr>等线</vt:lpstr>
      <vt:lpstr>等线 Light</vt:lpstr>
      <vt:lpstr>宋体</vt:lpstr>
      <vt:lpstr>quote-cjk-patch</vt:lpstr>
      <vt:lpstr>SimSong</vt:lpstr>
      <vt:lpstr>Arial</vt:lpstr>
      <vt:lpstr>Cambria Math</vt:lpstr>
      <vt:lpstr>Courier New</vt:lpstr>
      <vt:lpstr>Symbol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莫力源</dc:creator>
  <cp:lastModifiedBy>海 人</cp:lastModifiedBy>
  <cp:revision>2039</cp:revision>
  <dcterms:created xsi:type="dcterms:W3CDTF">2025-08-14T07:06:40Z</dcterms:created>
  <dcterms:modified xsi:type="dcterms:W3CDTF">2025-12-24T05:15:52Z</dcterms:modified>
</cp:coreProperties>
</file>